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9" r:id="rId1"/>
    <p:sldMasterId id="2147483887" r:id="rId2"/>
  </p:sldMasterIdLst>
  <p:sldIdLst>
    <p:sldId id="256" r:id="rId3"/>
    <p:sldId id="266" r:id="rId4"/>
    <p:sldId id="258" r:id="rId5"/>
    <p:sldId id="260" r:id="rId6"/>
    <p:sldId id="273" r:id="rId7"/>
    <p:sldId id="274" r:id="rId8"/>
    <p:sldId id="275" r:id="rId9"/>
    <p:sldId id="261" r:id="rId10"/>
    <p:sldId id="262" r:id="rId11"/>
    <p:sldId id="263" r:id="rId12"/>
    <p:sldId id="267" r:id="rId13"/>
    <p:sldId id="264" r:id="rId14"/>
    <p:sldId id="271" r:id="rId15"/>
    <p:sldId id="270" r:id="rId16"/>
    <p:sldId id="268" r:id="rId17"/>
    <p:sldId id="269"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6E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6FABF5-33B0-4BB8-BE79-54532504800A}" v="90" dt="2022-12-14T10:33:15.154"/>
    <p1510:client id="{7F5A070E-7717-437F-8B36-663C80745BAA}" v="236" dt="2022-12-14T11:03:23.676"/>
    <p1510:client id="{A6BC3FFB-5215-4A79-9CA9-BA1CCA04C282}" v="18" dt="2022-12-14T10:54:16.161"/>
    <p1510:client id="{EC3090A6-0308-4595-B6CC-4BDA33C914B4}" v="2720" dt="2022-09-21T07:48:10.2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94676" autoAdjust="0"/>
  </p:normalViewPr>
  <p:slideViewPr>
    <p:cSldViewPr snapToGrid="0">
      <p:cViewPr varScale="1">
        <p:scale>
          <a:sx n="78" d="100"/>
          <a:sy n="78" d="100"/>
        </p:scale>
        <p:origin x="648"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451F56-3271-4ABF-AE51-A0B31E7B449E}"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US"/>
        </a:p>
      </dgm:t>
    </dgm:pt>
    <dgm:pt modelId="{58A38883-EE11-44BA-948C-C31C36371716}">
      <dgm:prSet/>
      <dgm:spPr/>
      <dgm:t>
        <a:bodyPr/>
        <a:lstStyle/>
        <a:p>
          <a:r>
            <a:rPr lang="en-US"/>
            <a:t>WHY THIS PROJECT ?</a:t>
          </a:r>
        </a:p>
      </dgm:t>
    </dgm:pt>
    <dgm:pt modelId="{3C5D4448-E9E0-45E1-95F9-1C6B8813485E}" type="parTrans" cxnId="{A4A9801E-B737-4035-BF3A-10DA90907FFB}">
      <dgm:prSet/>
      <dgm:spPr/>
      <dgm:t>
        <a:bodyPr/>
        <a:lstStyle/>
        <a:p>
          <a:endParaRPr lang="en-US"/>
        </a:p>
      </dgm:t>
    </dgm:pt>
    <dgm:pt modelId="{744E33B9-4C9B-437E-AECF-DD9FDC05FD19}" type="sibTrans" cxnId="{A4A9801E-B737-4035-BF3A-10DA90907FFB}">
      <dgm:prSet/>
      <dgm:spPr/>
      <dgm:t>
        <a:bodyPr/>
        <a:lstStyle/>
        <a:p>
          <a:endParaRPr lang="en-US"/>
        </a:p>
      </dgm:t>
    </dgm:pt>
    <dgm:pt modelId="{AB6CD8F7-0E0D-4CFC-9734-71A565712EF9}">
      <dgm:prSet/>
      <dgm:spPr/>
      <dgm:t>
        <a:bodyPr/>
        <a:lstStyle/>
        <a:p>
          <a:r>
            <a:rPr lang="en-US" dirty="0"/>
            <a:t>BLOCK DIAGARAM</a:t>
          </a:r>
        </a:p>
      </dgm:t>
    </dgm:pt>
    <dgm:pt modelId="{CF197315-C391-4A84-8FCD-B910FF865CB1}" type="parTrans" cxnId="{61751FF5-A052-4C9A-B350-C9D4AD083A4E}">
      <dgm:prSet/>
      <dgm:spPr/>
      <dgm:t>
        <a:bodyPr/>
        <a:lstStyle/>
        <a:p>
          <a:endParaRPr lang="en-US"/>
        </a:p>
      </dgm:t>
    </dgm:pt>
    <dgm:pt modelId="{626E975D-92C2-4CC7-95BC-B426AE1A17C1}" type="sibTrans" cxnId="{61751FF5-A052-4C9A-B350-C9D4AD083A4E}">
      <dgm:prSet/>
      <dgm:spPr/>
      <dgm:t>
        <a:bodyPr/>
        <a:lstStyle/>
        <a:p>
          <a:endParaRPr lang="en-US"/>
        </a:p>
      </dgm:t>
    </dgm:pt>
    <dgm:pt modelId="{B6CFDA97-4870-4F04-B667-256F8935B2C7}">
      <dgm:prSet/>
      <dgm:spPr/>
      <dgm:t>
        <a:bodyPr/>
        <a:lstStyle/>
        <a:p>
          <a:r>
            <a:rPr lang="en-US" dirty="0"/>
            <a:t>CODE FLOW</a:t>
          </a:r>
        </a:p>
      </dgm:t>
    </dgm:pt>
    <dgm:pt modelId="{59F899CB-84BF-45C0-86E5-07A27F5DAD68}" type="parTrans" cxnId="{5A84A267-09C7-442C-8CC3-04F06E2B26FD}">
      <dgm:prSet/>
      <dgm:spPr/>
      <dgm:t>
        <a:bodyPr/>
        <a:lstStyle/>
        <a:p>
          <a:endParaRPr lang="en-US"/>
        </a:p>
      </dgm:t>
    </dgm:pt>
    <dgm:pt modelId="{AC9C211A-3BBC-451C-A786-DD0C854FB8FE}" type="sibTrans" cxnId="{5A84A267-09C7-442C-8CC3-04F06E2B26FD}">
      <dgm:prSet/>
      <dgm:spPr/>
      <dgm:t>
        <a:bodyPr/>
        <a:lstStyle/>
        <a:p>
          <a:endParaRPr lang="en-US"/>
        </a:p>
      </dgm:t>
    </dgm:pt>
    <dgm:pt modelId="{09B150D1-EA58-4DE3-BDA9-55A2A7AEA9C8}">
      <dgm:prSet/>
      <dgm:spPr/>
      <dgm:t>
        <a:bodyPr/>
        <a:lstStyle/>
        <a:p>
          <a:r>
            <a:rPr lang="en-US" dirty="0"/>
            <a:t>ADVANTAGES</a:t>
          </a:r>
        </a:p>
      </dgm:t>
    </dgm:pt>
    <dgm:pt modelId="{95949454-8825-4D87-8B6A-B6B76DD81C86}" type="parTrans" cxnId="{4304E552-0DA4-4A7E-AB74-2641C6FD269B}">
      <dgm:prSet/>
      <dgm:spPr/>
      <dgm:t>
        <a:bodyPr/>
        <a:lstStyle/>
        <a:p>
          <a:endParaRPr lang="en-US"/>
        </a:p>
      </dgm:t>
    </dgm:pt>
    <dgm:pt modelId="{73788A39-CF60-4BC9-B7AF-1C3BF9CFF32B}" type="sibTrans" cxnId="{4304E552-0DA4-4A7E-AB74-2641C6FD269B}">
      <dgm:prSet/>
      <dgm:spPr/>
      <dgm:t>
        <a:bodyPr/>
        <a:lstStyle/>
        <a:p>
          <a:endParaRPr lang="en-US"/>
        </a:p>
      </dgm:t>
    </dgm:pt>
    <dgm:pt modelId="{340D044E-8153-4E7C-901F-78A672C3157E}">
      <dgm:prSet/>
      <dgm:spPr/>
      <dgm:t>
        <a:bodyPr/>
        <a:lstStyle/>
        <a:p>
          <a:r>
            <a:rPr lang="en-US"/>
            <a:t>DISADVANTAGES</a:t>
          </a:r>
        </a:p>
      </dgm:t>
    </dgm:pt>
    <dgm:pt modelId="{F1E283B0-00DA-4426-AA11-6A155DA5B555}" type="parTrans" cxnId="{42BBFD3A-791B-45D2-8255-8728416F936B}">
      <dgm:prSet/>
      <dgm:spPr/>
      <dgm:t>
        <a:bodyPr/>
        <a:lstStyle/>
        <a:p>
          <a:endParaRPr lang="en-US"/>
        </a:p>
      </dgm:t>
    </dgm:pt>
    <dgm:pt modelId="{26FBCC47-B3B4-443E-966F-A53C57630674}" type="sibTrans" cxnId="{42BBFD3A-791B-45D2-8255-8728416F936B}">
      <dgm:prSet/>
      <dgm:spPr/>
      <dgm:t>
        <a:bodyPr/>
        <a:lstStyle/>
        <a:p>
          <a:endParaRPr lang="en-US"/>
        </a:p>
      </dgm:t>
    </dgm:pt>
    <dgm:pt modelId="{4AA72E05-E9CD-47E2-8B8A-F95854BC3F31}">
      <dgm:prSet/>
      <dgm:spPr/>
      <dgm:t>
        <a:bodyPr/>
        <a:lstStyle/>
        <a:p>
          <a:r>
            <a:rPr lang="en-US"/>
            <a:t>APPLICATIONS</a:t>
          </a:r>
        </a:p>
      </dgm:t>
    </dgm:pt>
    <dgm:pt modelId="{25BDEE3D-823E-44EB-B7D8-5F57A96262D8}" type="parTrans" cxnId="{646D23A5-255B-4BFF-861E-423EDB077720}">
      <dgm:prSet/>
      <dgm:spPr/>
      <dgm:t>
        <a:bodyPr/>
        <a:lstStyle/>
        <a:p>
          <a:endParaRPr lang="en-US"/>
        </a:p>
      </dgm:t>
    </dgm:pt>
    <dgm:pt modelId="{8D7F6C5D-C4F1-4254-AB74-D630D5C2AB8E}" type="sibTrans" cxnId="{646D23A5-255B-4BFF-861E-423EDB077720}">
      <dgm:prSet/>
      <dgm:spPr/>
      <dgm:t>
        <a:bodyPr/>
        <a:lstStyle/>
        <a:p>
          <a:endParaRPr lang="en-US"/>
        </a:p>
      </dgm:t>
    </dgm:pt>
    <dgm:pt modelId="{93F559DE-871D-48A5-8853-FDE7335BD041}">
      <dgm:prSet/>
      <dgm:spPr/>
      <dgm:t>
        <a:bodyPr/>
        <a:lstStyle/>
        <a:p>
          <a:r>
            <a:rPr lang="en-US"/>
            <a:t>CONCLUSION</a:t>
          </a:r>
        </a:p>
      </dgm:t>
    </dgm:pt>
    <dgm:pt modelId="{3B77547D-7FC7-4062-9C04-939FF0E257A0}" type="parTrans" cxnId="{8DD1EC72-BF87-431D-ACA3-EDC1D962441D}">
      <dgm:prSet/>
      <dgm:spPr/>
      <dgm:t>
        <a:bodyPr/>
        <a:lstStyle/>
        <a:p>
          <a:endParaRPr lang="en-US"/>
        </a:p>
      </dgm:t>
    </dgm:pt>
    <dgm:pt modelId="{1E03383C-D81A-4A0F-8AD1-37CC64478D3F}" type="sibTrans" cxnId="{8DD1EC72-BF87-431D-ACA3-EDC1D962441D}">
      <dgm:prSet/>
      <dgm:spPr/>
      <dgm:t>
        <a:bodyPr/>
        <a:lstStyle/>
        <a:p>
          <a:endParaRPr lang="en-US"/>
        </a:p>
      </dgm:t>
    </dgm:pt>
    <dgm:pt modelId="{7AAE3955-3935-4458-B103-E3E3F493F0B3}">
      <dgm:prSet/>
      <dgm:spPr/>
      <dgm:t>
        <a:bodyPr/>
        <a:lstStyle/>
        <a:p>
          <a:r>
            <a:rPr lang="en-US"/>
            <a:t>REFERANCES</a:t>
          </a:r>
        </a:p>
      </dgm:t>
    </dgm:pt>
    <dgm:pt modelId="{A4D3F694-82C1-4100-A107-058E6B299A07}" type="parTrans" cxnId="{0528AE2F-60BD-49E1-B540-36A11B76AB40}">
      <dgm:prSet/>
      <dgm:spPr/>
      <dgm:t>
        <a:bodyPr/>
        <a:lstStyle/>
        <a:p>
          <a:endParaRPr lang="en-US"/>
        </a:p>
      </dgm:t>
    </dgm:pt>
    <dgm:pt modelId="{1B8F2044-D3B5-47C2-9EBA-B29CC49BFEAE}" type="sibTrans" cxnId="{0528AE2F-60BD-49E1-B540-36A11B76AB40}">
      <dgm:prSet/>
      <dgm:spPr/>
      <dgm:t>
        <a:bodyPr/>
        <a:lstStyle/>
        <a:p>
          <a:endParaRPr lang="en-US"/>
        </a:p>
      </dgm:t>
    </dgm:pt>
    <dgm:pt modelId="{47065200-C9B3-4CCE-8562-64CA8AA2CB7F}">
      <dgm:prSet/>
      <dgm:spPr/>
      <dgm:t>
        <a:bodyPr/>
        <a:lstStyle/>
        <a:p>
          <a:r>
            <a:rPr lang="en-US" dirty="0"/>
            <a:t>CIRCUIT DIAGARAM</a:t>
          </a:r>
        </a:p>
      </dgm:t>
    </dgm:pt>
    <dgm:pt modelId="{95114AEA-8CF3-48BA-8945-6AC6787DE3EC}" type="parTrans" cxnId="{B2A7C14D-C744-43D7-9DEC-35117FE33030}">
      <dgm:prSet/>
      <dgm:spPr/>
      <dgm:t>
        <a:bodyPr/>
        <a:lstStyle/>
        <a:p>
          <a:endParaRPr lang="en-IN"/>
        </a:p>
      </dgm:t>
    </dgm:pt>
    <dgm:pt modelId="{BC6B100F-79E0-4035-BC2D-A60345780D34}" type="sibTrans" cxnId="{B2A7C14D-C744-43D7-9DEC-35117FE33030}">
      <dgm:prSet/>
      <dgm:spPr/>
      <dgm:t>
        <a:bodyPr/>
        <a:lstStyle/>
        <a:p>
          <a:endParaRPr lang="en-IN"/>
        </a:p>
      </dgm:t>
    </dgm:pt>
    <dgm:pt modelId="{16C87CD2-08AD-4E57-9F0C-4FDD9D1414A8}">
      <dgm:prSet/>
      <dgm:spPr/>
      <dgm:t>
        <a:bodyPr/>
        <a:lstStyle/>
        <a:p>
          <a:r>
            <a:rPr lang="en-US" dirty="0"/>
            <a:t>PYSCIAL APPEARANCE  </a:t>
          </a:r>
        </a:p>
      </dgm:t>
    </dgm:pt>
    <dgm:pt modelId="{D0A30894-01F8-448A-8892-CF239DCE71DC}" type="parTrans" cxnId="{A6BD748B-4B91-4136-A99F-79D4045CC98A}">
      <dgm:prSet/>
      <dgm:spPr/>
      <dgm:t>
        <a:bodyPr/>
        <a:lstStyle/>
        <a:p>
          <a:endParaRPr lang="en-IN"/>
        </a:p>
      </dgm:t>
    </dgm:pt>
    <dgm:pt modelId="{D5592293-1E6A-496B-A6D2-25316B1932AF}" type="sibTrans" cxnId="{A6BD748B-4B91-4136-A99F-79D4045CC98A}">
      <dgm:prSet/>
      <dgm:spPr/>
      <dgm:t>
        <a:bodyPr/>
        <a:lstStyle/>
        <a:p>
          <a:endParaRPr lang="en-IN"/>
        </a:p>
      </dgm:t>
    </dgm:pt>
    <dgm:pt modelId="{5650FFD3-2AF3-494D-B098-24B94D6F6682}" type="pres">
      <dgm:prSet presAssocID="{B2451F56-3271-4ABF-AE51-A0B31E7B449E}" presName="Name0" presStyleCnt="0">
        <dgm:presLayoutVars>
          <dgm:dir/>
          <dgm:animLvl val="lvl"/>
          <dgm:resizeHandles val="exact"/>
        </dgm:presLayoutVars>
      </dgm:prSet>
      <dgm:spPr/>
    </dgm:pt>
    <dgm:pt modelId="{FE7B576D-BD1D-4064-B705-F3984BCDA8EC}" type="pres">
      <dgm:prSet presAssocID="{58A38883-EE11-44BA-948C-C31C36371716}" presName="linNode" presStyleCnt="0"/>
      <dgm:spPr/>
    </dgm:pt>
    <dgm:pt modelId="{819A2194-D1EB-4237-9E74-E8B7E19624B3}" type="pres">
      <dgm:prSet presAssocID="{58A38883-EE11-44BA-948C-C31C36371716}" presName="parentText" presStyleLbl="node1" presStyleIdx="0" presStyleCnt="10">
        <dgm:presLayoutVars>
          <dgm:chMax val="1"/>
          <dgm:bulletEnabled val="1"/>
        </dgm:presLayoutVars>
      </dgm:prSet>
      <dgm:spPr/>
    </dgm:pt>
    <dgm:pt modelId="{3AA5EC10-105F-4818-AC23-B112E7FDD1A2}" type="pres">
      <dgm:prSet presAssocID="{744E33B9-4C9B-437E-AECF-DD9FDC05FD19}" presName="sp" presStyleCnt="0"/>
      <dgm:spPr/>
    </dgm:pt>
    <dgm:pt modelId="{FD4C2BBA-9D01-493A-A213-1E9A121BBDFD}" type="pres">
      <dgm:prSet presAssocID="{AB6CD8F7-0E0D-4CFC-9734-71A565712EF9}" presName="linNode" presStyleCnt="0"/>
      <dgm:spPr/>
    </dgm:pt>
    <dgm:pt modelId="{799161A8-6D31-478E-94AB-BD1F202C6289}" type="pres">
      <dgm:prSet presAssocID="{AB6CD8F7-0E0D-4CFC-9734-71A565712EF9}" presName="parentText" presStyleLbl="node1" presStyleIdx="1" presStyleCnt="10">
        <dgm:presLayoutVars>
          <dgm:chMax val="1"/>
          <dgm:bulletEnabled val="1"/>
        </dgm:presLayoutVars>
      </dgm:prSet>
      <dgm:spPr/>
    </dgm:pt>
    <dgm:pt modelId="{08CE6982-8EC5-46FF-A409-E137274D9C7F}" type="pres">
      <dgm:prSet presAssocID="{626E975D-92C2-4CC7-95BC-B426AE1A17C1}" presName="sp" presStyleCnt="0"/>
      <dgm:spPr/>
    </dgm:pt>
    <dgm:pt modelId="{AF78D6A1-58B4-4139-A72E-D153DBEA00E8}" type="pres">
      <dgm:prSet presAssocID="{47065200-C9B3-4CCE-8562-64CA8AA2CB7F}" presName="linNode" presStyleCnt="0"/>
      <dgm:spPr/>
    </dgm:pt>
    <dgm:pt modelId="{0F7282CC-06AC-478B-8BB8-F98965F0BB03}" type="pres">
      <dgm:prSet presAssocID="{47065200-C9B3-4CCE-8562-64CA8AA2CB7F}" presName="parentText" presStyleLbl="node1" presStyleIdx="2" presStyleCnt="10">
        <dgm:presLayoutVars>
          <dgm:chMax val="1"/>
          <dgm:bulletEnabled val="1"/>
        </dgm:presLayoutVars>
      </dgm:prSet>
      <dgm:spPr/>
    </dgm:pt>
    <dgm:pt modelId="{C1BD68D3-C1C9-4C06-AD0F-9D645EED990A}" type="pres">
      <dgm:prSet presAssocID="{BC6B100F-79E0-4035-BC2D-A60345780D34}" presName="sp" presStyleCnt="0"/>
      <dgm:spPr/>
    </dgm:pt>
    <dgm:pt modelId="{41BACF1B-0FB7-4BB1-9CA8-4C2AA6F52FE4}" type="pres">
      <dgm:prSet presAssocID="{B6CFDA97-4870-4F04-B667-256F8935B2C7}" presName="linNode" presStyleCnt="0"/>
      <dgm:spPr/>
    </dgm:pt>
    <dgm:pt modelId="{2965A34E-975E-4448-A7A0-B8D97CB2AF35}" type="pres">
      <dgm:prSet presAssocID="{B6CFDA97-4870-4F04-B667-256F8935B2C7}" presName="parentText" presStyleLbl="node1" presStyleIdx="3" presStyleCnt="10">
        <dgm:presLayoutVars>
          <dgm:chMax val="1"/>
          <dgm:bulletEnabled val="1"/>
        </dgm:presLayoutVars>
      </dgm:prSet>
      <dgm:spPr/>
    </dgm:pt>
    <dgm:pt modelId="{4D25C3EF-B69E-4914-AAD0-058EF23AE4FC}" type="pres">
      <dgm:prSet presAssocID="{AC9C211A-3BBC-451C-A786-DD0C854FB8FE}" presName="sp" presStyleCnt="0"/>
      <dgm:spPr/>
    </dgm:pt>
    <dgm:pt modelId="{0028B061-51D8-42BB-86E1-0A440F28DCF3}" type="pres">
      <dgm:prSet presAssocID="{16C87CD2-08AD-4E57-9F0C-4FDD9D1414A8}" presName="linNode" presStyleCnt="0"/>
      <dgm:spPr/>
    </dgm:pt>
    <dgm:pt modelId="{441FDE3F-D4FB-4E36-A619-3BDD2B96ACA8}" type="pres">
      <dgm:prSet presAssocID="{16C87CD2-08AD-4E57-9F0C-4FDD9D1414A8}" presName="parentText" presStyleLbl="node1" presStyleIdx="4" presStyleCnt="10">
        <dgm:presLayoutVars>
          <dgm:chMax val="1"/>
          <dgm:bulletEnabled val="1"/>
        </dgm:presLayoutVars>
      </dgm:prSet>
      <dgm:spPr/>
    </dgm:pt>
    <dgm:pt modelId="{B9E5364D-43D6-4EF0-8126-E65B7F42096B}" type="pres">
      <dgm:prSet presAssocID="{D5592293-1E6A-496B-A6D2-25316B1932AF}" presName="sp" presStyleCnt="0"/>
      <dgm:spPr/>
    </dgm:pt>
    <dgm:pt modelId="{D1B34669-5885-4BE9-B77D-EA753BFAFADF}" type="pres">
      <dgm:prSet presAssocID="{09B150D1-EA58-4DE3-BDA9-55A2A7AEA9C8}" presName="linNode" presStyleCnt="0"/>
      <dgm:spPr/>
    </dgm:pt>
    <dgm:pt modelId="{DE71D969-E1F0-4021-A6AB-2B2EBE7D034E}" type="pres">
      <dgm:prSet presAssocID="{09B150D1-EA58-4DE3-BDA9-55A2A7AEA9C8}" presName="parentText" presStyleLbl="node1" presStyleIdx="5" presStyleCnt="10">
        <dgm:presLayoutVars>
          <dgm:chMax val="1"/>
          <dgm:bulletEnabled val="1"/>
        </dgm:presLayoutVars>
      </dgm:prSet>
      <dgm:spPr/>
    </dgm:pt>
    <dgm:pt modelId="{8B98A79E-201B-48DF-B1B3-5A2B1A77E336}" type="pres">
      <dgm:prSet presAssocID="{73788A39-CF60-4BC9-B7AF-1C3BF9CFF32B}" presName="sp" presStyleCnt="0"/>
      <dgm:spPr/>
    </dgm:pt>
    <dgm:pt modelId="{7CCD14A3-A694-4A97-AC75-1864736D3566}" type="pres">
      <dgm:prSet presAssocID="{340D044E-8153-4E7C-901F-78A672C3157E}" presName="linNode" presStyleCnt="0"/>
      <dgm:spPr/>
    </dgm:pt>
    <dgm:pt modelId="{1442D466-362A-447F-BC0B-DACD4ACDD6EA}" type="pres">
      <dgm:prSet presAssocID="{340D044E-8153-4E7C-901F-78A672C3157E}" presName="parentText" presStyleLbl="node1" presStyleIdx="6" presStyleCnt="10">
        <dgm:presLayoutVars>
          <dgm:chMax val="1"/>
          <dgm:bulletEnabled val="1"/>
        </dgm:presLayoutVars>
      </dgm:prSet>
      <dgm:spPr/>
    </dgm:pt>
    <dgm:pt modelId="{FE9D4F13-552C-4734-8225-13EC89F081C7}" type="pres">
      <dgm:prSet presAssocID="{26FBCC47-B3B4-443E-966F-A53C57630674}" presName="sp" presStyleCnt="0"/>
      <dgm:spPr/>
    </dgm:pt>
    <dgm:pt modelId="{902FCAA9-B690-4F3B-84F2-35570968709A}" type="pres">
      <dgm:prSet presAssocID="{4AA72E05-E9CD-47E2-8B8A-F95854BC3F31}" presName="linNode" presStyleCnt="0"/>
      <dgm:spPr/>
    </dgm:pt>
    <dgm:pt modelId="{B4FC8438-BD8C-42B9-A938-A6E93A4357E7}" type="pres">
      <dgm:prSet presAssocID="{4AA72E05-E9CD-47E2-8B8A-F95854BC3F31}" presName="parentText" presStyleLbl="node1" presStyleIdx="7" presStyleCnt="10">
        <dgm:presLayoutVars>
          <dgm:chMax val="1"/>
          <dgm:bulletEnabled val="1"/>
        </dgm:presLayoutVars>
      </dgm:prSet>
      <dgm:spPr/>
    </dgm:pt>
    <dgm:pt modelId="{A771FE37-684B-4302-A27D-1E2EB5A1E5FD}" type="pres">
      <dgm:prSet presAssocID="{8D7F6C5D-C4F1-4254-AB74-D630D5C2AB8E}" presName="sp" presStyleCnt="0"/>
      <dgm:spPr/>
    </dgm:pt>
    <dgm:pt modelId="{6451A794-9F98-4E8F-AA67-998ACA646D5B}" type="pres">
      <dgm:prSet presAssocID="{93F559DE-871D-48A5-8853-FDE7335BD041}" presName="linNode" presStyleCnt="0"/>
      <dgm:spPr/>
    </dgm:pt>
    <dgm:pt modelId="{A1EA20D2-97E9-448A-AEED-B62D2D777CFE}" type="pres">
      <dgm:prSet presAssocID="{93F559DE-871D-48A5-8853-FDE7335BD041}" presName="parentText" presStyleLbl="node1" presStyleIdx="8" presStyleCnt="10">
        <dgm:presLayoutVars>
          <dgm:chMax val="1"/>
          <dgm:bulletEnabled val="1"/>
        </dgm:presLayoutVars>
      </dgm:prSet>
      <dgm:spPr/>
    </dgm:pt>
    <dgm:pt modelId="{B50FE44B-B48A-47E5-A7D4-FBE87A2766E7}" type="pres">
      <dgm:prSet presAssocID="{1E03383C-D81A-4A0F-8AD1-37CC64478D3F}" presName="sp" presStyleCnt="0"/>
      <dgm:spPr/>
    </dgm:pt>
    <dgm:pt modelId="{4BF6025A-C404-4EB8-A36E-83C320FC1ED5}" type="pres">
      <dgm:prSet presAssocID="{7AAE3955-3935-4458-B103-E3E3F493F0B3}" presName="linNode" presStyleCnt="0"/>
      <dgm:spPr/>
    </dgm:pt>
    <dgm:pt modelId="{A273E1EE-BE92-4A1F-831F-5CF749838A8D}" type="pres">
      <dgm:prSet presAssocID="{7AAE3955-3935-4458-B103-E3E3F493F0B3}" presName="parentText" presStyleLbl="node1" presStyleIdx="9" presStyleCnt="10">
        <dgm:presLayoutVars>
          <dgm:chMax val="1"/>
          <dgm:bulletEnabled val="1"/>
        </dgm:presLayoutVars>
      </dgm:prSet>
      <dgm:spPr/>
    </dgm:pt>
  </dgm:ptLst>
  <dgm:cxnLst>
    <dgm:cxn modelId="{A4A9801E-B737-4035-BF3A-10DA90907FFB}" srcId="{B2451F56-3271-4ABF-AE51-A0B31E7B449E}" destId="{58A38883-EE11-44BA-948C-C31C36371716}" srcOrd="0" destOrd="0" parTransId="{3C5D4448-E9E0-45E1-95F9-1C6B8813485E}" sibTransId="{744E33B9-4C9B-437E-AECF-DD9FDC05FD19}"/>
    <dgm:cxn modelId="{0528AE2F-60BD-49E1-B540-36A11B76AB40}" srcId="{B2451F56-3271-4ABF-AE51-A0B31E7B449E}" destId="{7AAE3955-3935-4458-B103-E3E3F493F0B3}" srcOrd="9" destOrd="0" parTransId="{A4D3F694-82C1-4100-A107-058E6B299A07}" sibTransId="{1B8F2044-D3B5-47C2-9EBA-B29CC49BFEAE}"/>
    <dgm:cxn modelId="{E9559030-931E-4B98-850D-FE625DF6A7EB}" type="presOf" srcId="{4AA72E05-E9CD-47E2-8B8A-F95854BC3F31}" destId="{B4FC8438-BD8C-42B9-A938-A6E93A4357E7}" srcOrd="0" destOrd="0" presId="urn:microsoft.com/office/officeart/2005/8/layout/vList5"/>
    <dgm:cxn modelId="{42BBFD3A-791B-45D2-8255-8728416F936B}" srcId="{B2451F56-3271-4ABF-AE51-A0B31E7B449E}" destId="{340D044E-8153-4E7C-901F-78A672C3157E}" srcOrd="6" destOrd="0" parTransId="{F1E283B0-00DA-4426-AA11-6A155DA5B555}" sibTransId="{26FBCC47-B3B4-443E-966F-A53C57630674}"/>
    <dgm:cxn modelId="{0129123B-EC40-4C40-A3D8-8A8375BC52B5}" type="presOf" srcId="{93F559DE-871D-48A5-8853-FDE7335BD041}" destId="{A1EA20D2-97E9-448A-AEED-B62D2D777CFE}" srcOrd="0" destOrd="0" presId="urn:microsoft.com/office/officeart/2005/8/layout/vList5"/>
    <dgm:cxn modelId="{9843795E-44D1-4DEC-907E-2BCE30D9AFD0}" type="presOf" srcId="{47065200-C9B3-4CCE-8562-64CA8AA2CB7F}" destId="{0F7282CC-06AC-478B-8BB8-F98965F0BB03}" srcOrd="0" destOrd="0" presId="urn:microsoft.com/office/officeart/2005/8/layout/vList5"/>
    <dgm:cxn modelId="{0B02A961-FC9B-440E-A824-FB662E2EDB98}" type="presOf" srcId="{B2451F56-3271-4ABF-AE51-A0B31E7B449E}" destId="{5650FFD3-2AF3-494D-B098-24B94D6F6682}" srcOrd="0" destOrd="0" presId="urn:microsoft.com/office/officeart/2005/8/layout/vList5"/>
    <dgm:cxn modelId="{5A84A267-09C7-442C-8CC3-04F06E2B26FD}" srcId="{B2451F56-3271-4ABF-AE51-A0B31E7B449E}" destId="{B6CFDA97-4870-4F04-B667-256F8935B2C7}" srcOrd="3" destOrd="0" parTransId="{59F899CB-84BF-45C0-86E5-07A27F5DAD68}" sibTransId="{AC9C211A-3BBC-451C-A786-DD0C854FB8FE}"/>
    <dgm:cxn modelId="{2609264C-7DA4-49E4-9C12-EB4CF3D89F8C}" type="presOf" srcId="{AB6CD8F7-0E0D-4CFC-9734-71A565712EF9}" destId="{799161A8-6D31-478E-94AB-BD1F202C6289}" srcOrd="0" destOrd="0" presId="urn:microsoft.com/office/officeart/2005/8/layout/vList5"/>
    <dgm:cxn modelId="{B2A7C14D-C744-43D7-9DEC-35117FE33030}" srcId="{B2451F56-3271-4ABF-AE51-A0B31E7B449E}" destId="{47065200-C9B3-4CCE-8562-64CA8AA2CB7F}" srcOrd="2" destOrd="0" parTransId="{95114AEA-8CF3-48BA-8945-6AC6787DE3EC}" sibTransId="{BC6B100F-79E0-4035-BC2D-A60345780D34}"/>
    <dgm:cxn modelId="{4304E552-0DA4-4A7E-AB74-2641C6FD269B}" srcId="{B2451F56-3271-4ABF-AE51-A0B31E7B449E}" destId="{09B150D1-EA58-4DE3-BDA9-55A2A7AEA9C8}" srcOrd="5" destOrd="0" parTransId="{95949454-8825-4D87-8B6A-B6B76DD81C86}" sibTransId="{73788A39-CF60-4BC9-B7AF-1C3BF9CFF32B}"/>
    <dgm:cxn modelId="{8DD1EC72-BF87-431D-ACA3-EDC1D962441D}" srcId="{B2451F56-3271-4ABF-AE51-A0B31E7B449E}" destId="{93F559DE-871D-48A5-8853-FDE7335BD041}" srcOrd="8" destOrd="0" parTransId="{3B77547D-7FC7-4062-9C04-939FF0E257A0}" sibTransId="{1E03383C-D81A-4A0F-8AD1-37CC64478D3F}"/>
    <dgm:cxn modelId="{11D5A786-A682-4DC9-B6D4-18D7236780F1}" type="presOf" srcId="{340D044E-8153-4E7C-901F-78A672C3157E}" destId="{1442D466-362A-447F-BC0B-DACD4ACDD6EA}" srcOrd="0" destOrd="0" presId="urn:microsoft.com/office/officeart/2005/8/layout/vList5"/>
    <dgm:cxn modelId="{A6BD748B-4B91-4136-A99F-79D4045CC98A}" srcId="{B2451F56-3271-4ABF-AE51-A0B31E7B449E}" destId="{16C87CD2-08AD-4E57-9F0C-4FDD9D1414A8}" srcOrd="4" destOrd="0" parTransId="{D0A30894-01F8-448A-8892-CF239DCE71DC}" sibTransId="{D5592293-1E6A-496B-A6D2-25316B1932AF}"/>
    <dgm:cxn modelId="{646D23A5-255B-4BFF-861E-423EDB077720}" srcId="{B2451F56-3271-4ABF-AE51-A0B31E7B449E}" destId="{4AA72E05-E9CD-47E2-8B8A-F95854BC3F31}" srcOrd="7" destOrd="0" parTransId="{25BDEE3D-823E-44EB-B7D8-5F57A96262D8}" sibTransId="{8D7F6C5D-C4F1-4254-AB74-D630D5C2AB8E}"/>
    <dgm:cxn modelId="{8DFDE1C1-ED75-449F-A47A-D7EAADDD7287}" type="presOf" srcId="{16C87CD2-08AD-4E57-9F0C-4FDD9D1414A8}" destId="{441FDE3F-D4FB-4E36-A619-3BDD2B96ACA8}" srcOrd="0" destOrd="0" presId="urn:microsoft.com/office/officeart/2005/8/layout/vList5"/>
    <dgm:cxn modelId="{C42C65D3-E4E8-4D94-88A1-56478EC633B1}" type="presOf" srcId="{7AAE3955-3935-4458-B103-E3E3F493F0B3}" destId="{A273E1EE-BE92-4A1F-831F-5CF749838A8D}" srcOrd="0" destOrd="0" presId="urn:microsoft.com/office/officeart/2005/8/layout/vList5"/>
    <dgm:cxn modelId="{AAF3D6DA-4B76-4EF5-A1B9-BBADCF6D19DF}" type="presOf" srcId="{B6CFDA97-4870-4F04-B667-256F8935B2C7}" destId="{2965A34E-975E-4448-A7A0-B8D97CB2AF35}" srcOrd="0" destOrd="0" presId="urn:microsoft.com/office/officeart/2005/8/layout/vList5"/>
    <dgm:cxn modelId="{51CA21E6-B86C-454E-97B1-69613EDBF97C}" type="presOf" srcId="{09B150D1-EA58-4DE3-BDA9-55A2A7AEA9C8}" destId="{DE71D969-E1F0-4021-A6AB-2B2EBE7D034E}" srcOrd="0" destOrd="0" presId="urn:microsoft.com/office/officeart/2005/8/layout/vList5"/>
    <dgm:cxn modelId="{3EB496F4-2DC9-40EC-BF61-18D89C08EC59}" type="presOf" srcId="{58A38883-EE11-44BA-948C-C31C36371716}" destId="{819A2194-D1EB-4237-9E74-E8B7E19624B3}" srcOrd="0" destOrd="0" presId="urn:microsoft.com/office/officeart/2005/8/layout/vList5"/>
    <dgm:cxn modelId="{61751FF5-A052-4C9A-B350-C9D4AD083A4E}" srcId="{B2451F56-3271-4ABF-AE51-A0B31E7B449E}" destId="{AB6CD8F7-0E0D-4CFC-9734-71A565712EF9}" srcOrd="1" destOrd="0" parTransId="{CF197315-C391-4A84-8FCD-B910FF865CB1}" sibTransId="{626E975D-92C2-4CC7-95BC-B426AE1A17C1}"/>
    <dgm:cxn modelId="{472D5CF4-CDA6-4346-9605-A7C5A26A3523}" type="presParOf" srcId="{5650FFD3-2AF3-494D-B098-24B94D6F6682}" destId="{FE7B576D-BD1D-4064-B705-F3984BCDA8EC}" srcOrd="0" destOrd="0" presId="urn:microsoft.com/office/officeart/2005/8/layout/vList5"/>
    <dgm:cxn modelId="{BC124271-1DCA-41D7-B9E3-1AA1C733C9A1}" type="presParOf" srcId="{FE7B576D-BD1D-4064-B705-F3984BCDA8EC}" destId="{819A2194-D1EB-4237-9E74-E8B7E19624B3}" srcOrd="0" destOrd="0" presId="urn:microsoft.com/office/officeart/2005/8/layout/vList5"/>
    <dgm:cxn modelId="{3D6ABC66-97E6-45E5-84AE-90F1E6B8BB8B}" type="presParOf" srcId="{5650FFD3-2AF3-494D-B098-24B94D6F6682}" destId="{3AA5EC10-105F-4818-AC23-B112E7FDD1A2}" srcOrd="1" destOrd="0" presId="urn:microsoft.com/office/officeart/2005/8/layout/vList5"/>
    <dgm:cxn modelId="{4D8DA09A-D0CD-48C2-A1BF-6534C6BEA16B}" type="presParOf" srcId="{5650FFD3-2AF3-494D-B098-24B94D6F6682}" destId="{FD4C2BBA-9D01-493A-A213-1E9A121BBDFD}" srcOrd="2" destOrd="0" presId="urn:microsoft.com/office/officeart/2005/8/layout/vList5"/>
    <dgm:cxn modelId="{8425CEC6-10D3-4FF4-8FCD-36F8DBD82987}" type="presParOf" srcId="{FD4C2BBA-9D01-493A-A213-1E9A121BBDFD}" destId="{799161A8-6D31-478E-94AB-BD1F202C6289}" srcOrd="0" destOrd="0" presId="urn:microsoft.com/office/officeart/2005/8/layout/vList5"/>
    <dgm:cxn modelId="{6D2A9526-5D65-4BF2-BAA5-A9BAAE76A891}" type="presParOf" srcId="{5650FFD3-2AF3-494D-B098-24B94D6F6682}" destId="{08CE6982-8EC5-46FF-A409-E137274D9C7F}" srcOrd="3" destOrd="0" presId="urn:microsoft.com/office/officeart/2005/8/layout/vList5"/>
    <dgm:cxn modelId="{0CA6B56C-03CE-4C70-8E57-5D056B28EFED}" type="presParOf" srcId="{5650FFD3-2AF3-494D-B098-24B94D6F6682}" destId="{AF78D6A1-58B4-4139-A72E-D153DBEA00E8}" srcOrd="4" destOrd="0" presId="urn:microsoft.com/office/officeart/2005/8/layout/vList5"/>
    <dgm:cxn modelId="{2301A749-46A2-4330-939D-DE6AE2B0E115}" type="presParOf" srcId="{AF78D6A1-58B4-4139-A72E-D153DBEA00E8}" destId="{0F7282CC-06AC-478B-8BB8-F98965F0BB03}" srcOrd="0" destOrd="0" presId="urn:microsoft.com/office/officeart/2005/8/layout/vList5"/>
    <dgm:cxn modelId="{25659E29-D44F-4999-A686-99396E8E29C5}" type="presParOf" srcId="{5650FFD3-2AF3-494D-B098-24B94D6F6682}" destId="{C1BD68D3-C1C9-4C06-AD0F-9D645EED990A}" srcOrd="5" destOrd="0" presId="urn:microsoft.com/office/officeart/2005/8/layout/vList5"/>
    <dgm:cxn modelId="{CA9826AD-CAB0-472B-AF41-279395CF9DD1}" type="presParOf" srcId="{5650FFD3-2AF3-494D-B098-24B94D6F6682}" destId="{41BACF1B-0FB7-4BB1-9CA8-4C2AA6F52FE4}" srcOrd="6" destOrd="0" presId="urn:microsoft.com/office/officeart/2005/8/layout/vList5"/>
    <dgm:cxn modelId="{2C734C3A-8798-4957-A934-A85F45253AB5}" type="presParOf" srcId="{41BACF1B-0FB7-4BB1-9CA8-4C2AA6F52FE4}" destId="{2965A34E-975E-4448-A7A0-B8D97CB2AF35}" srcOrd="0" destOrd="0" presId="urn:microsoft.com/office/officeart/2005/8/layout/vList5"/>
    <dgm:cxn modelId="{4D9F094F-D474-4AEB-A857-E46BAA8B2A86}" type="presParOf" srcId="{5650FFD3-2AF3-494D-B098-24B94D6F6682}" destId="{4D25C3EF-B69E-4914-AAD0-058EF23AE4FC}" srcOrd="7" destOrd="0" presId="urn:microsoft.com/office/officeart/2005/8/layout/vList5"/>
    <dgm:cxn modelId="{92B94C89-F60C-4A88-9B9F-86A305A03A12}" type="presParOf" srcId="{5650FFD3-2AF3-494D-B098-24B94D6F6682}" destId="{0028B061-51D8-42BB-86E1-0A440F28DCF3}" srcOrd="8" destOrd="0" presId="urn:microsoft.com/office/officeart/2005/8/layout/vList5"/>
    <dgm:cxn modelId="{F36825DD-46FA-46C3-896F-363BBC483D8E}" type="presParOf" srcId="{0028B061-51D8-42BB-86E1-0A440F28DCF3}" destId="{441FDE3F-D4FB-4E36-A619-3BDD2B96ACA8}" srcOrd="0" destOrd="0" presId="urn:microsoft.com/office/officeart/2005/8/layout/vList5"/>
    <dgm:cxn modelId="{77F90CE5-654A-488F-987E-8A653DBF32E9}" type="presParOf" srcId="{5650FFD3-2AF3-494D-B098-24B94D6F6682}" destId="{B9E5364D-43D6-4EF0-8126-E65B7F42096B}" srcOrd="9" destOrd="0" presId="urn:microsoft.com/office/officeart/2005/8/layout/vList5"/>
    <dgm:cxn modelId="{F974A2DC-1631-47F3-A01D-855B15F2C714}" type="presParOf" srcId="{5650FFD3-2AF3-494D-B098-24B94D6F6682}" destId="{D1B34669-5885-4BE9-B77D-EA753BFAFADF}" srcOrd="10" destOrd="0" presId="urn:microsoft.com/office/officeart/2005/8/layout/vList5"/>
    <dgm:cxn modelId="{967F8D84-E585-4887-A63D-6CEDB45D2897}" type="presParOf" srcId="{D1B34669-5885-4BE9-B77D-EA753BFAFADF}" destId="{DE71D969-E1F0-4021-A6AB-2B2EBE7D034E}" srcOrd="0" destOrd="0" presId="urn:microsoft.com/office/officeart/2005/8/layout/vList5"/>
    <dgm:cxn modelId="{9CCD98CF-CC1C-4EE2-A84F-D678A8BA099C}" type="presParOf" srcId="{5650FFD3-2AF3-494D-B098-24B94D6F6682}" destId="{8B98A79E-201B-48DF-B1B3-5A2B1A77E336}" srcOrd="11" destOrd="0" presId="urn:microsoft.com/office/officeart/2005/8/layout/vList5"/>
    <dgm:cxn modelId="{C1C1896A-AC13-4C28-BA95-649BBA454FB0}" type="presParOf" srcId="{5650FFD3-2AF3-494D-B098-24B94D6F6682}" destId="{7CCD14A3-A694-4A97-AC75-1864736D3566}" srcOrd="12" destOrd="0" presId="urn:microsoft.com/office/officeart/2005/8/layout/vList5"/>
    <dgm:cxn modelId="{249D94FD-9F71-439B-BEDB-D58AFA4E62C5}" type="presParOf" srcId="{7CCD14A3-A694-4A97-AC75-1864736D3566}" destId="{1442D466-362A-447F-BC0B-DACD4ACDD6EA}" srcOrd="0" destOrd="0" presId="urn:microsoft.com/office/officeart/2005/8/layout/vList5"/>
    <dgm:cxn modelId="{2E32034F-4C50-4001-9AFE-FC3E73EC4CDF}" type="presParOf" srcId="{5650FFD3-2AF3-494D-B098-24B94D6F6682}" destId="{FE9D4F13-552C-4734-8225-13EC89F081C7}" srcOrd="13" destOrd="0" presId="urn:microsoft.com/office/officeart/2005/8/layout/vList5"/>
    <dgm:cxn modelId="{121560B6-529E-40E8-8DD6-A2DBF2681F5F}" type="presParOf" srcId="{5650FFD3-2AF3-494D-B098-24B94D6F6682}" destId="{902FCAA9-B690-4F3B-84F2-35570968709A}" srcOrd="14" destOrd="0" presId="urn:microsoft.com/office/officeart/2005/8/layout/vList5"/>
    <dgm:cxn modelId="{A76B45D9-D594-4FDB-BA00-BFD44F353819}" type="presParOf" srcId="{902FCAA9-B690-4F3B-84F2-35570968709A}" destId="{B4FC8438-BD8C-42B9-A938-A6E93A4357E7}" srcOrd="0" destOrd="0" presId="urn:microsoft.com/office/officeart/2005/8/layout/vList5"/>
    <dgm:cxn modelId="{27CB1EA7-3996-4107-A3F8-8F060F086932}" type="presParOf" srcId="{5650FFD3-2AF3-494D-B098-24B94D6F6682}" destId="{A771FE37-684B-4302-A27D-1E2EB5A1E5FD}" srcOrd="15" destOrd="0" presId="urn:microsoft.com/office/officeart/2005/8/layout/vList5"/>
    <dgm:cxn modelId="{843D7F7F-B9E0-4BC5-8CAC-C0A9732C355C}" type="presParOf" srcId="{5650FFD3-2AF3-494D-B098-24B94D6F6682}" destId="{6451A794-9F98-4E8F-AA67-998ACA646D5B}" srcOrd="16" destOrd="0" presId="urn:microsoft.com/office/officeart/2005/8/layout/vList5"/>
    <dgm:cxn modelId="{DA091CC5-9B1F-4535-A2A3-B9FFD02D2A58}" type="presParOf" srcId="{6451A794-9F98-4E8F-AA67-998ACA646D5B}" destId="{A1EA20D2-97E9-448A-AEED-B62D2D777CFE}" srcOrd="0" destOrd="0" presId="urn:microsoft.com/office/officeart/2005/8/layout/vList5"/>
    <dgm:cxn modelId="{4729376F-A580-4A33-A3BC-D5465D2BD40D}" type="presParOf" srcId="{5650FFD3-2AF3-494D-B098-24B94D6F6682}" destId="{B50FE44B-B48A-47E5-A7D4-FBE87A2766E7}" srcOrd="17" destOrd="0" presId="urn:microsoft.com/office/officeart/2005/8/layout/vList5"/>
    <dgm:cxn modelId="{EF6DBF4A-EA67-4A07-B013-E2D53922D006}" type="presParOf" srcId="{5650FFD3-2AF3-494D-B098-24B94D6F6682}" destId="{4BF6025A-C404-4EB8-A36E-83C320FC1ED5}" srcOrd="18" destOrd="0" presId="urn:microsoft.com/office/officeart/2005/8/layout/vList5"/>
    <dgm:cxn modelId="{35DA0CB7-C9EE-4955-AA2F-E15A484DA3BA}" type="presParOf" srcId="{4BF6025A-C404-4EB8-A36E-83C320FC1ED5}" destId="{A273E1EE-BE92-4A1F-831F-5CF749838A8D}"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A2194-D1EB-4237-9E74-E8B7E19624B3}">
      <dsp:nvSpPr>
        <dsp:cNvPr id="0" name=""/>
        <dsp:cNvSpPr/>
      </dsp:nvSpPr>
      <dsp:spPr>
        <a:xfrm>
          <a:off x="2729135" y="3554"/>
          <a:ext cx="3070278" cy="576876"/>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WHY THIS PROJECT ?</a:t>
          </a:r>
        </a:p>
      </dsp:txBody>
      <dsp:txXfrm>
        <a:off x="2757296" y="31715"/>
        <a:ext cx="3013956" cy="520554"/>
      </dsp:txXfrm>
    </dsp:sp>
    <dsp:sp modelId="{799161A8-6D31-478E-94AB-BD1F202C6289}">
      <dsp:nvSpPr>
        <dsp:cNvPr id="0" name=""/>
        <dsp:cNvSpPr/>
      </dsp:nvSpPr>
      <dsp:spPr>
        <a:xfrm>
          <a:off x="2729135" y="609275"/>
          <a:ext cx="3070278" cy="576876"/>
        </a:xfrm>
        <a:prstGeom prst="roundRect">
          <a:avLst/>
        </a:prstGeom>
        <a:solidFill>
          <a:schemeClr val="accent5">
            <a:hueOff val="-222771"/>
            <a:satOff val="122"/>
            <a:lumOff val="58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BLOCK DIAGARAM</a:t>
          </a:r>
        </a:p>
      </dsp:txBody>
      <dsp:txXfrm>
        <a:off x="2757296" y="637436"/>
        <a:ext cx="3013956" cy="520554"/>
      </dsp:txXfrm>
    </dsp:sp>
    <dsp:sp modelId="{0F7282CC-06AC-478B-8BB8-F98965F0BB03}">
      <dsp:nvSpPr>
        <dsp:cNvPr id="0" name=""/>
        <dsp:cNvSpPr/>
      </dsp:nvSpPr>
      <dsp:spPr>
        <a:xfrm>
          <a:off x="2729135" y="1214995"/>
          <a:ext cx="3070278" cy="576876"/>
        </a:xfrm>
        <a:prstGeom prst="roundRect">
          <a:avLst/>
        </a:prstGeom>
        <a:solidFill>
          <a:schemeClr val="accent5">
            <a:hueOff val="-445542"/>
            <a:satOff val="245"/>
            <a:lumOff val="117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CIRCUIT DIAGARAM</a:t>
          </a:r>
        </a:p>
      </dsp:txBody>
      <dsp:txXfrm>
        <a:off x="2757296" y="1243156"/>
        <a:ext cx="3013956" cy="520554"/>
      </dsp:txXfrm>
    </dsp:sp>
    <dsp:sp modelId="{2965A34E-975E-4448-A7A0-B8D97CB2AF35}">
      <dsp:nvSpPr>
        <dsp:cNvPr id="0" name=""/>
        <dsp:cNvSpPr/>
      </dsp:nvSpPr>
      <dsp:spPr>
        <a:xfrm>
          <a:off x="2729135" y="1820716"/>
          <a:ext cx="3070278" cy="576876"/>
        </a:xfrm>
        <a:prstGeom prst="roundRect">
          <a:avLst/>
        </a:prstGeom>
        <a:solidFill>
          <a:schemeClr val="accent5">
            <a:hueOff val="-668312"/>
            <a:satOff val="367"/>
            <a:lumOff val="176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CODE FLOW</a:t>
          </a:r>
        </a:p>
      </dsp:txBody>
      <dsp:txXfrm>
        <a:off x="2757296" y="1848877"/>
        <a:ext cx="3013956" cy="520554"/>
      </dsp:txXfrm>
    </dsp:sp>
    <dsp:sp modelId="{441FDE3F-D4FB-4E36-A619-3BDD2B96ACA8}">
      <dsp:nvSpPr>
        <dsp:cNvPr id="0" name=""/>
        <dsp:cNvSpPr/>
      </dsp:nvSpPr>
      <dsp:spPr>
        <a:xfrm>
          <a:off x="2729135" y="2426436"/>
          <a:ext cx="3070278" cy="576876"/>
        </a:xfrm>
        <a:prstGeom prst="roundRect">
          <a:avLst/>
        </a:prstGeom>
        <a:solidFill>
          <a:schemeClr val="accent5">
            <a:hueOff val="-891083"/>
            <a:satOff val="490"/>
            <a:lumOff val="235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PYSCIAL APPEARANCE  </a:t>
          </a:r>
        </a:p>
      </dsp:txBody>
      <dsp:txXfrm>
        <a:off x="2757296" y="2454597"/>
        <a:ext cx="3013956" cy="520554"/>
      </dsp:txXfrm>
    </dsp:sp>
    <dsp:sp modelId="{DE71D969-E1F0-4021-A6AB-2B2EBE7D034E}">
      <dsp:nvSpPr>
        <dsp:cNvPr id="0" name=""/>
        <dsp:cNvSpPr/>
      </dsp:nvSpPr>
      <dsp:spPr>
        <a:xfrm>
          <a:off x="2729135" y="3032156"/>
          <a:ext cx="3070278" cy="576876"/>
        </a:xfrm>
        <a:prstGeom prst="roundRect">
          <a:avLst/>
        </a:prstGeom>
        <a:solidFill>
          <a:schemeClr val="accent5">
            <a:hueOff val="-1113854"/>
            <a:satOff val="612"/>
            <a:lumOff val="294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ADVANTAGES</a:t>
          </a:r>
        </a:p>
      </dsp:txBody>
      <dsp:txXfrm>
        <a:off x="2757296" y="3060317"/>
        <a:ext cx="3013956" cy="520554"/>
      </dsp:txXfrm>
    </dsp:sp>
    <dsp:sp modelId="{1442D466-362A-447F-BC0B-DACD4ACDD6EA}">
      <dsp:nvSpPr>
        <dsp:cNvPr id="0" name=""/>
        <dsp:cNvSpPr/>
      </dsp:nvSpPr>
      <dsp:spPr>
        <a:xfrm>
          <a:off x="2729135" y="3637877"/>
          <a:ext cx="3070278" cy="576876"/>
        </a:xfrm>
        <a:prstGeom prst="roundRect">
          <a:avLst/>
        </a:prstGeom>
        <a:solidFill>
          <a:schemeClr val="accent5">
            <a:hueOff val="-1336625"/>
            <a:satOff val="735"/>
            <a:lumOff val="352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DISADVANTAGES</a:t>
          </a:r>
        </a:p>
      </dsp:txBody>
      <dsp:txXfrm>
        <a:off x="2757296" y="3666038"/>
        <a:ext cx="3013956" cy="520554"/>
      </dsp:txXfrm>
    </dsp:sp>
    <dsp:sp modelId="{B4FC8438-BD8C-42B9-A938-A6E93A4357E7}">
      <dsp:nvSpPr>
        <dsp:cNvPr id="0" name=""/>
        <dsp:cNvSpPr/>
      </dsp:nvSpPr>
      <dsp:spPr>
        <a:xfrm>
          <a:off x="2729135" y="4243597"/>
          <a:ext cx="3070278" cy="576876"/>
        </a:xfrm>
        <a:prstGeom prst="roundRect">
          <a:avLst/>
        </a:prstGeom>
        <a:solidFill>
          <a:schemeClr val="accent5">
            <a:hueOff val="-1559396"/>
            <a:satOff val="857"/>
            <a:lumOff val="411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APPLICATIONS</a:t>
          </a:r>
        </a:p>
      </dsp:txBody>
      <dsp:txXfrm>
        <a:off x="2757296" y="4271758"/>
        <a:ext cx="3013956" cy="520554"/>
      </dsp:txXfrm>
    </dsp:sp>
    <dsp:sp modelId="{A1EA20D2-97E9-448A-AEED-B62D2D777CFE}">
      <dsp:nvSpPr>
        <dsp:cNvPr id="0" name=""/>
        <dsp:cNvSpPr/>
      </dsp:nvSpPr>
      <dsp:spPr>
        <a:xfrm>
          <a:off x="2729135" y="4849318"/>
          <a:ext cx="3070278" cy="576876"/>
        </a:xfrm>
        <a:prstGeom prst="roundRect">
          <a:avLst/>
        </a:prstGeom>
        <a:solidFill>
          <a:schemeClr val="accent5">
            <a:hueOff val="-1782166"/>
            <a:satOff val="980"/>
            <a:lumOff val="470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CONCLUSION</a:t>
          </a:r>
        </a:p>
      </dsp:txBody>
      <dsp:txXfrm>
        <a:off x="2757296" y="4877479"/>
        <a:ext cx="3013956" cy="520554"/>
      </dsp:txXfrm>
    </dsp:sp>
    <dsp:sp modelId="{A273E1EE-BE92-4A1F-831F-5CF749838A8D}">
      <dsp:nvSpPr>
        <dsp:cNvPr id="0" name=""/>
        <dsp:cNvSpPr/>
      </dsp:nvSpPr>
      <dsp:spPr>
        <a:xfrm>
          <a:off x="2729135" y="5455038"/>
          <a:ext cx="3070278" cy="576876"/>
        </a:xfrm>
        <a:prstGeom prst="roundRect">
          <a:avLst/>
        </a:prstGeom>
        <a:solidFill>
          <a:schemeClr val="accent5">
            <a:hueOff val="-2004937"/>
            <a:satOff val="1102"/>
            <a:lumOff val="529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REFERANCES</a:t>
          </a:r>
        </a:p>
      </dsp:txBody>
      <dsp:txXfrm>
        <a:off x="2757296" y="5483199"/>
        <a:ext cx="3013956" cy="52055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dirty="0"/>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10/19/2023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9250166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81356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73657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247430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30206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753798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978402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dirty="0"/>
              <a:t>Click to edit Master title style</a:t>
            </a:r>
          </a:p>
        </p:txBody>
      </p:sp>
    </p:spTree>
    <p:extLst>
      <p:ext uri="{BB962C8B-B14F-4D97-AF65-F5344CB8AC3E}">
        <p14:creationId xmlns:p14="http://schemas.microsoft.com/office/powerpoint/2010/main" val="1596286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468316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pPr/>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26749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3612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85825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8306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10/19/2023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8586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10/19/2023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536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10/19/2023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85161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547033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92763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73306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850276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3488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dirty="0"/>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63992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10/19/2023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70286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95516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45846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12597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72676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54611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10/19/2023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68412405"/>
      </p:ext>
    </p:extLst>
  </p:cSld>
  <p:clrMap bg1="dk1" tx1="lt1" bg2="dk2" tx2="lt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10/19/2023</a:t>
            </a:fld>
            <a:endParaRPr lang="en-US" dirty="0"/>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3419286"/>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ifttt.com/amazon_alexa" TargetMode="External"/><Relationship Id="rId3" Type="http://schemas.openxmlformats.org/officeDocument/2006/relationships/image" Target="../media/image16.jpeg"/><Relationship Id="rId7" Type="http://schemas.openxmlformats.org/officeDocument/2006/relationships/hyperlink" Target="https://ifttt.com/fitbit" TargetMode="Externa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hyperlink" Target="https://ifttt.com/evernote" TargetMode="External"/><Relationship Id="rId11" Type="http://schemas.openxmlformats.org/officeDocument/2006/relationships/hyperlink" Target="https://ifttt.com/services" TargetMode="External"/><Relationship Id="rId5" Type="http://schemas.openxmlformats.org/officeDocument/2006/relationships/hyperlink" Target="https://ifttt.com/dropbox" TargetMode="External"/><Relationship Id="rId10" Type="http://schemas.openxmlformats.org/officeDocument/2006/relationships/hyperlink" Target="https://help.ifttt.com/hc/en-us/articles/4411016949403" TargetMode="External"/><Relationship Id="rId4" Type="http://schemas.openxmlformats.org/officeDocument/2006/relationships/hyperlink" Target="https://ifttt.com/twitter" TargetMode="External"/><Relationship Id="rId9" Type="http://schemas.openxmlformats.org/officeDocument/2006/relationships/hyperlink" Target="https://ifttt.com/google_assistant"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www.electroniclinic.com/nodemcu-esp8266-web-browser-programming-and-circuit-diagram" TargetMode="External"/><Relationship Id="rId3" Type="http://schemas.openxmlformats.org/officeDocument/2006/relationships/image" Target="../media/image21.png"/><Relationship Id="rId7" Type="http://schemas.openxmlformats.org/officeDocument/2006/relationships/hyperlink" Target="https://circuitdigest.com/microcontroller-projects/iot-based-smart-jar-using-nodemcu-esp8266-" TargetMode="Externa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hyperlink" Target="Music" TargetMode="External"/><Relationship Id="rId5" Type="http://schemas.openxmlformats.org/officeDocument/2006/relationships/hyperlink" Target="http://www.rapidesign.cn/" TargetMode="Externa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4.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6155" y="1126066"/>
            <a:ext cx="7437125" cy="1297583"/>
          </a:xfrm>
        </p:spPr>
        <p:txBody>
          <a:bodyPr>
            <a:normAutofit fontScale="90000"/>
          </a:bodyPr>
          <a:lstStyle/>
          <a:p>
            <a:pPr algn="just"/>
            <a:br>
              <a:rPr lang="en-US" sz="3600" b="1" dirty="0"/>
            </a:br>
            <a:br>
              <a:rPr lang="en-US" sz="3600" b="1" dirty="0"/>
            </a:br>
            <a:br>
              <a:rPr lang="en-US" sz="3600" b="1" dirty="0"/>
            </a:br>
            <a:br>
              <a:rPr lang="en-US" sz="3600" b="1" dirty="0"/>
            </a:br>
            <a:r>
              <a:rPr lang="en-US" sz="3600" b="1" dirty="0"/>
              <a:t>               </a:t>
            </a:r>
            <a:br>
              <a:rPr lang="en-US" sz="3600" b="1" dirty="0"/>
            </a:br>
            <a:br>
              <a:rPr lang="en-US" sz="3600" b="1" dirty="0"/>
            </a:br>
            <a:br>
              <a:rPr lang="en-US" sz="3600" b="1" dirty="0"/>
            </a:br>
            <a:r>
              <a:rPr lang="en-US" sz="3600" b="1" dirty="0"/>
              <a:t>       </a:t>
            </a:r>
            <a:br>
              <a:rPr lang="en-US" sz="3600" b="1" dirty="0"/>
            </a:br>
            <a:endParaRPr lang="en-US" sz="3600" b="1" dirty="0"/>
          </a:p>
        </p:txBody>
      </p:sp>
      <p:sp>
        <p:nvSpPr>
          <p:cNvPr id="4" name="TextBox 3">
            <a:extLst>
              <a:ext uri="{FF2B5EF4-FFF2-40B4-BE49-F238E27FC236}">
                <a16:creationId xmlns:a16="http://schemas.microsoft.com/office/drawing/2014/main" id="{F023EC0D-9270-F235-E4FA-42F1E2A40603}"/>
              </a:ext>
            </a:extLst>
          </p:cNvPr>
          <p:cNvSpPr txBox="1"/>
          <p:nvPr/>
        </p:nvSpPr>
        <p:spPr>
          <a:xfrm>
            <a:off x="1676400" y="667882"/>
            <a:ext cx="8669866"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latin typeface="Cambria" pitchFamily="18" charset="0"/>
                <a:ea typeface="+mn-lt"/>
                <a:cs typeface="+mn-lt"/>
              </a:rPr>
              <a:t>  </a:t>
            </a:r>
            <a:r>
              <a:rPr lang="en-US" sz="3200" b="1" dirty="0">
                <a:latin typeface="Cambria" pitchFamily="18" charset="0"/>
                <a:ea typeface="+mn-lt"/>
                <a:cs typeface="+mn-lt"/>
              </a:rPr>
              <a:t>MINI PROJECT SEMINAR</a:t>
            </a:r>
            <a:endParaRPr lang="en-US" sz="3200" dirty="0">
              <a:latin typeface="Cambria" pitchFamily="18" charset="0"/>
              <a:ea typeface="+mn-lt"/>
              <a:cs typeface="+mn-lt"/>
            </a:endParaRPr>
          </a:p>
          <a:p>
            <a:pPr algn="ctr"/>
            <a:endParaRPr lang="en-US" b="1" dirty="0">
              <a:latin typeface="Cambria" pitchFamily="18" charset="0"/>
              <a:ea typeface="+mn-lt"/>
              <a:cs typeface="+mn-lt"/>
            </a:endParaRPr>
          </a:p>
          <a:p>
            <a:pPr algn="ctr"/>
            <a:r>
              <a:rPr lang="en-US" sz="3200" b="1" dirty="0">
                <a:latin typeface="Cambria" pitchFamily="18" charset="0"/>
                <a:ea typeface="+mn-lt"/>
                <a:cs typeface="+mn-lt"/>
              </a:rPr>
              <a:t>IOT BASED </a:t>
            </a:r>
          </a:p>
          <a:p>
            <a:pPr algn="ctr"/>
            <a:r>
              <a:rPr lang="en-US" sz="3200" b="1" dirty="0">
                <a:latin typeface="Cambria" pitchFamily="18" charset="0"/>
                <a:ea typeface="+mn-lt"/>
                <a:cs typeface="+mn-lt"/>
              </a:rPr>
              <a:t>SMART CONTAINER USING  NODE - MCU</a:t>
            </a:r>
            <a:endParaRPr lang="en-US" sz="3200" dirty="0">
              <a:latin typeface="Cambria" pitchFamily="18" charset="0"/>
            </a:endParaRPr>
          </a:p>
        </p:txBody>
      </p:sp>
      <p:sp>
        <p:nvSpPr>
          <p:cNvPr id="5" name="TextBox 4">
            <a:extLst>
              <a:ext uri="{FF2B5EF4-FFF2-40B4-BE49-F238E27FC236}">
                <a16:creationId xmlns:a16="http://schemas.microsoft.com/office/drawing/2014/main" id="{DEA90325-AEAC-0D46-C508-4D1B4144764F}"/>
              </a:ext>
            </a:extLst>
          </p:cNvPr>
          <p:cNvSpPr txBox="1"/>
          <p:nvPr/>
        </p:nvSpPr>
        <p:spPr>
          <a:xfrm>
            <a:off x="152400" y="2937933"/>
            <a:ext cx="11988799" cy="30162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 </a:t>
            </a:r>
          </a:p>
          <a:p>
            <a:endParaRPr lang="en-US" sz="2400" dirty="0"/>
          </a:p>
          <a:p>
            <a:r>
              <a:rPr lang="en-US" sz="2400" dirty="0"/>
              <a:t>BATCH NUMBER : X-B</a:t>
            </a:r>
          </a:p>
          <a:p>
            <a:r>
              <a:rPr lang="en-US" dirty="0"/>
              <a:t>            </a:t>
            </a:r>
          </a:p>
          <a:p>
            <a:pPr algn="r"/>
            <a:r>
              <a:rPr lang="en-US" dirty="0"/>
              <a:t>                                                                                                             </a:t>
            </a:r>
          </a:p>
          <a:p>
            <a:endParaRPr lang="en-US" dirty="0"/>
          </a:p>
          <a:p>
            <a:endParaRPr lang="en-US" sz="2000" dirty="0"/>
          </a:p>
          <a:p>
            <a:r>
              <a:rPr lang="en-US" sz="2000" dirty="0"/>
              <a:t> </a:t>
            </a:r>
            <a:r>
              <a:rPr lang="en-US" sz="2000" u="sng" dirty="0"/>
              <a:t>INTERNAL GUIDE &amp; PROJECT COORDINATOR :</a:t>
            </a:r>
          </a:p>
          <a:p>
            <a:r>
              <a:rPr lang="en-US" dirty="0"/>
              <a:t>                     </a:t>
            </a:r>
            <a:r>
              <a:rPr lang="en-US" sz="2400" dirty="0"/>
              <a:t>Prof . B . GIRI RAJU </a:t>
            </a:r>
          </a:p>
        </p:txBody>
      </p:sp>
      <p:sp>
        <p:nvSpPr>
          <p:cNvPr id="6" name="TextBox 5">
            <a:extLst>
              <a:ext uri="{FF2B5EF4-FFF2-40B4-BE49-F238E27FC236}">
                <a16:creationId xmlns:a16="http://schemas.microsoft.com/office/drawing/2014/main" id="{D203FA15-8654-633B-692B-2F981382ED00}"/>
              </a:ext>
            </a:extLst>
          </p:cNvPr>
          <p:cNvSpPr txBox="1"/>
          <p:nvPr/>
        </p:nvSpPr>
        <p:spPr>
          <a:xfrm>
            <a:off x="6011333" y="3818466"/>
            <a:ext cx="545253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endParaRPr lang="en-US" sz="2000" dirty="0"/>
          </a:p>
          <a:p>
            <a:pPr algn="r"/>
            <a:r>
              <a:rPr lang="en-US" sz="2000" dirty="0"/>
              <a:t>N.NARESH           - 20AG5A0419</a:t>
            </a:r>
          </a:p>
          <a:p>
            <a:pPr algn="r"/>
            <a:endParaRPr lang="en-US" sz="2000" dirty="0"/>
          </a:p>
          <a:p>
            <a:pPr algn="r"/>
            <a:endParaRPr lang="en-US" sz="2000" dirty="0"/>
          </a:p>
        </p:txBody>
      </p:sp>
      <p:sp>
        <p:nvSpPr>
          <p:cNvPr id="7" name="椭圆 6"/>
          <p:cNvSpPr/>
          <p:nvPr/>
        </p:nvSpPr>
        <p:spPr>
          <a:xfrm>
            <a:off x="7054887" y="4842039"/>
            <a:ext cx="3098800" cy="3098800"/>
          </a:xfrm>
          <a:prstGeom prst="ellipse">
            <a:avLst/>
          </a:prstGeom>
          <a:noFill/>
          <a:ln>
            <a:solidFill>
              <a:srgbClr val="00C1D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4"/>
          <p:cNvSpPr/>
          <p:nvPr/>
        </p:nvSpPr>
        <p:spPr>
          <a:xfrm>
            <a:off x="7341224" y="5146215"/>
            <a:ext cx="2490447" cy="2490447"/>
          </a:xfrm>
          <a:prstGeom prst="ellipse">
            <a:avLst/>
          </a:prstGeom>
          <a:noFill/>
          <a:ln>
            <a:solidFill>
              <a:srgbClr val="00C1D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5"/>
          <p:cNvSpPr/>
          <p:nvPr/>
        </p:nvSpPr>
        <p:spPr>
          <a:xfrm>
            <a:off x="7626389" y="5431381"/>
            <a:ext cx="1920115" cy="1920115"/>
          </a:xfrm>
          <a:prstGeom prst="ellipse">
            <a:avLst/>
          </a:prstGeom>
          <a:noFill/>
          <a:ln>
            <a:solidFill>
              <a:srgbClr val="00C1D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5"/>
          <p:cNvSpPr/>
          <p:nvPr/>
        </p:nvSpPr>
        <p:spPr>
          <a:xfrm>
            <a:off x="9831671" y="121617"/>
            <a:ext cx="1920115" cy="1920115"/>
          </a:xfrm>
          <a:prstGeom prst="ellipse">
            <a:avLst/>
          </a:prstGeom>
          <a:noFill/>
          <a:ln>
            <a:solidFill>
              <a:srgbClr val="00C1D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29973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2C55D9-5980-7F85-C198-C82204F4C94E}"/>
              </a:ext>
            </a:extLst>
          </p:cNvPr>
          <p:cNvSpPr txBox="1"/>
          <p:nvPr/>
        </p:nvSpPr>
        <p:spPr>
          <a:xfrm>
            <a:off x="3266756" y="154304"/>
            <a:ext cx="6654480" cy="75130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Autofit/>
            <a:scene3d>
              <a:camera prst="orthographicFront"/>
              <a:lightRig rig="balanced" dir="t">
                <a:rot lat="0" lon="0" rev="2100000"/>
              </a:lightRig>
            </a:scene3d>
            <a:sp3d extrusionH="57150" prstMaterial="metal">
              <a:bevelT w="38100" h="25400"/>
              <a:contourClr>
                <a:schemeClr val="bg2"/>
              </a:contourClr>
            </a:sp3d>
          </a:bodyPr>
          <a:lstStyle/>
          <a:p>
            <a:pPr>
              <a:spcBef>
                <a:spcPct val="0"/>
              </a:spcBef>
              <a:spcAft>
                <a:spcPts val="600"/>
              </a:spcAft>
            </a:pPr>
            <a:r>
              <a:rPr lang="en-US" sz="4400" b="1" dirty="0">
                <a:ln w="50800"/>
                <a:solidFill>
                  <a:schemeClr val="tx2"/>
                </a:solidFill>
                <a:effectLst>
                  <a:reflection blurRad="6350" stA="55000" endA="300" endPos="45500" dir="5400000" sy="-100000" algn="bl" rotWithShape="0"/>
                </a:effectLst>
                <a:ea typeface="+mj-ea"/>
                <a:cs typeface="+mj-cs"/>
              </a:rPr>
              <a:t>ULTRASONIC SENSOR</a:t>
            </a:r>
          </a:p>
        </p:txBody>
      </p:sp>
      <p:sp>
        <p:nvSpPr>
          <p:cNvPr id="3" name="TextBox 2">
            <a:extLst>
              <a:ext uri="{FF2B5EF4-FFF2-40B4-BE49-F238E27FC236}">
                <a16:creationId xmlns:a16="http://schemas.microsoft.com/office/drawing/2014/main" id="{1D430D52-6DAA-8358-B106-56CC572F7290}"/>
              </a:ext>
            </a:extLst>
          </p:cNvPr>
          <p:cNvSpPr txBox="1"/>
          <p:nvPr/>
        </p:nvSpPr>
        <p:spPr>
          <a:xfrm>
            <a:off x="180753" y="939354"/>
            <a:ext cx="7421525" cy="57938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lnSpc>
                <a:spcPct val="150000"/>
              </a:lnSpc>
              <a:buFont typeface="Wingdings" pitchFamily="2" charset="2"/>
              <a:buChar char="q"/>
            </a:pPr>
            <a:r>
              <a:rPr lang="en-US" sz="1900" dirty="0">
                <a:ea typeface="+mn-lt"/>
                <a:cs typeface="+mn-lt"/>
              </a:rPr>
              <a:t>An ultrasonic sensor is a device that transmits and receives ultrasonic waves and converts them into electrical signals.</a:t>
            </a:r>
          </a:p>
          <a:p>
            <a:pPr marL="342900" indent="-342900" algn="just">
              <a:lnSpc>
                <a:spcPct val="150000"/>
              </a:lnSpc>
              <a:buFont typeface="Wingdings" pitchFamily="2" charset="2"/>
              <a:buChar char="q"/>
            </a:pPr>
            <a:r>
              <a:rPr lang="en-US" sz="1900" dirty="0">
                <a:ea typeface="+mn-lt"/>
                <a:cs typeface="+mn-lt"/>
              </a:rPr>
              <a:t>It is mainly used to tell how far away is the object. The ultrasonic sensor has basically two parts: one is transmitter and the other is receiver. </a:t>
            </a:r>
          </a:p>
          <a:p>
            <a:pPr marL="342900" indent="-342900" algn="just">
              <a:lnSpc>
                <a:spcPct val="150000"/>
              </a:lnSpc>
              <a:buFont typeface="Wingdings" pitchFamily="2" charset="2"/>
              <a:buChar char="q"/>
            </a:pPr>
            <a:r>
              <a:rPr lang="en-US" sz="1900" dirty="0">
                <a:ea typeface="+mn-lt"/>
                <a:cs typeface="+mn-lt"/>
              </a:rPr>
              <a:t>The transmitter emits the ultrasonic waves towards the targeted object. The waves hit the target object and return towards the sensor within a specific time.</a:t>
            </a:r>
          </a:p>
          <a:p>
            <a:pPr marL="342900" indent="-342900" algn="just">
              <a:lnSpc>
                <a:spcPct val="150000"/>
              </a:lnSpc>
              <a:buFont typeface="Wingdings" pitchFamily="2" charset="2"/>
              <a:buChar char="q"/>
            </a:pPr>
            <a:r>
              <a:rPr lang="en-US" sz="1900" dirty="0">
                <a:ea typeface="+mn-lt"/>
                <a:cs typeface="+mn-lt"/>
              </a:rPr>
              <a:t>The receiver of the ultrasonic sensor receives these reflected waves. The sensor calculates the time taken between the transmission and receiving of the signal waves. </a:t>
            </a:r>
          </a:p>
          <a:p>
            <a:pPr marL="342900" indent="-342900" algn="just">
              <a:lnSpc>
                <a:spcPct val="150000"/>
              </a:lnSpc>
              <a:buFont typeface="Wingdings" pitchFamily="2" charset="2"/>
              <a:buChar char="q"/>
            </a:pPr>
            <a:r>
              <a:rPr lang="en-US" sz="1900" dirty="0">
                <a:ea typeface="+mn-lt"/>
                <a:cs typeface="+mn-lt"/>
              </a:rPr>
              <a:t>The distance is calculated by the formula distance=time*(speed of the wave).</a:t>
            </a:r>
            <a:endParaRPr lang="en-US" sz="19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0269" y="2298900"/>
            <a:ext cx="4510782" cy="2667000"/>
          </a:xfrm>
          <a:prstGeom prst="rect">
            <a:avLst/>
          </a:prstGeom>
        </p:spPr>
      </p:pic>
    </p:spTree>
    <p:extLst>
      <p:ext uri="{BB962C8B-B14F-4D97-AF65-F5344CB8AC3E}">
        <p14:creationId xmlns:p14="http://schemas.microsoft.com/office/powerpoint/2010/main" val="2692233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3493" y="1461867"/>
            <a:ext cx="3524250" cy="33813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2559720" y="181605"/>
            <a:ext cx="7102394" cy="769441"/>
          </a:xfrm>
          <a:prstGeom prst="rect">
            <a:avLst/>
          </a:prstGeom>
          <a:noFill/>
        </p:spPr>
        <p:txBody>
          <a:bodyPr wrap="none" lIns="91440" tIns="45720" rIns="91440" bIns="45720">
            <a:spAutoFit/>
          </a:bodyPr>
          <a:lstStyle/>
          <a:p>
            <a:pPr algn="ctr"/>
            <a:r>
              <a:rPr lang="en-US" sz="4400" b="1" dirty="0">
                <a:ln w="50800"/>
                <a:solidFill>
                  <a:schemeClr val="tx2"/>
                </a:solidFill>
                <a:effectLst>
                  <a:reflection blurRad="6350" stA="55000" endA="300" endPos="45500" dir="5400000" sy="-100000" algn="bl" rotWithShape="0"/>
                </a:effectLst>
              </a:rPr>
              <a:t>LM35 TEMPERATURE SENSOR</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5" name="TextBox 4"/>
          <p:cNvSpPr txBox="1"/>
          <p:nvPr/>
        </p:nvSpPr>
        <p:spPr>
          <a:xfrm>
            <a:off x="531628" y="1637414"/>
            <a:ext cx="7464056" cy="3785652"/>
          </a:xfrm>
          <a:prstGeom prst="rect">
            <a:avLst/>
          </a:prstGeom>
          <a:noFill/>
        </p:spPr>
        <p:txBody>
          <a:bodyPr wrap="square" rtlCol="0">
            <a:spAutoFit/>
          </a:bodyPr>
          <a:lstStyle/>
          <a:p>
            <a:pPr marL="342900" indent="-342900" algn="just">
              <a:lnSpc>
                <a:spcPct val="150000"/>
              </a:lnSpc>
              <a:buFont typeface="Wingdings" pitchFamily="2" charset="2"/>
              <a:buChar char="q"/>
            </a:pPr>
            <a:r>
              <a:rPr lang="en-US" sz="2000" b="1" dirty="0"/>
              <a:t>LM35</a:t>
            </a:r>
            <a:r>
              <a:rPr lang="en-US" sz="2000" dirty="0"/>
              <a:t> is a three-terminal linear temperature sensor from National semiconductors.</a:t>
            </a:r>
          </a:p>
          <a:p>
            <a:pPr marL="342900" indent="-342900" algn="just">
              <a:lnSpc>
                <a:spcPct val="150000"/>
              </a:lnSpc>
              <a:buFont typeface="Wingdings" pitchFamily="2" charset="2"/>
              <a:buChar char="q"/>
            </a:pPr>
            <a:r>
              <a:rPr lang="en-US" sz="2000" dirty="0"/>
              <a:t>output voltage varies according to the temperature around it.</a:t>
            </a:r>
          </a:p>
          <a:p>
            <a:pPr marL="342900" indent="-342900" algn="just">
              <a:lnSpc>
                <a:spcPct val="150000"/>
              </a:lnSpc>
              <a:buFont typeface="Wingdings" pitchFamily="2" charset="2"/>
              <a:buChar char="q"/>
            </a:pPr>
            <a:r>
              <a:rPr lang="en-US" sz="2000" dirty="0"/>
              <a:t>The temperature it can measure should be anywhere between -55°C to 150°C.</a:t>
            </a:r>
          </a:p>
          <a:p>
            <a:pPr marL="342900" indent="-342900" algn="just">
              <a:lnSpc>
                <a:spcPct val="150000"/>
              </a:lnSpc>
              <a:buFont typeface="Wingdings" pitchFamily="2" charset="2"/>
              <a:buChar char="q"/>
            </a:pPr>
            <a:r>
              <a:rPr lang="en-US" sz="2000" dirty="0"/>
              <a:t>It provides an output voltage in Centigrade (Celsius)</a:t>
            </a:r>
          </a:p>
          <a:p>
            <a:pPr marL="342900" indent="-342900" algn="just">
              <a:lnSpc>
                <a:spcPct val="150000"/>
              </a:lnSpc>
              <a:buFont typeface="Wingdings" pitchFamily="2" charset="2"/>
              <a:buChar char="q"/>
            </a:pPr>
            <a:r>
              <a:rPr lang="en-US" sz="2000" dirty="0"/>
              <a:t>The accuracy level is very high if operated at optimal temperature and humidity levels. </a:t>
            </a:r>
          </a:p>
        </p:txBody>
      </p:sp>
    </p:spTree>
    <p:extLst>
      <p:ext uri="{BB962C8B-B14F-4D97-AF65-F5344CB8AC3E}">
        <p14:creationId xmlns:p14="http://schemas.microsoft.com/office/powerpoint/2010/main" val="3820902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4" descr="A picture containing diagram&#10;&#10;Description automatically generated">
            <a:extLst>
              <a:ext uri="{FF2B5EF4-FFF2-40B4-BE49-F238E27FC236}">
                <a16:creationId xmlns:a16="http://schemas.microsoft.com/office/drawing/2014/main" id="{C0A489E7-6B5C-9C48-198D-A93FAD52349E}"/>
              </a:ext>
            </a:extLst>
          </p:cNvPr>
          <p:cNvPicPr>
            <a:picLocks noChangeAspect="1"/>
          </p:cNvPicPr>
          <p:nvPr/>
        </p:nvPicPr>
        <p:blipFill>
          <a:blip r:embed="rId3"/>
          <a:stretch>
            <a:fillRect/>
          </a:stretch>
        </p:blipFill>
        <p:spPr>
          <a:xfrm>
            <a:off x="551854" y="2340832"/>
            <a:ext cx="5451627" cy="2725813"/>
          </a:xfrm>
          <a:prstGeom prst="rect">
            <a:avLst/>
          </a:prstGeom>
          <a:effectLst>
            <a:outerShdw blurRad="50800" dist="38100" dir="5400000" algn="t" rotWithShape="0">
              <a:prstClr val="black">
                <a:alpha val="43000"/>
              </a:prstClr>
            </a:outerShdw>
          </a:effectLst>
        </p:spPr>
      </p:pic>
      <p:sp>
        <p:nvSpPr>
          <p:cNvPr id="5" name="Rectangle 4"/>
          <p:cNvSpPr/>
          <p:nvPr/>
        </p:nvSpPr>
        <p:spPr>
          <a:xfrm>
            <a:off x="2391621" y="280126"/>
            <a:ext cx="6138282" cy="769441"/>
          </a:xfrm>
          <a:prstGeom prst="rect">
            <a:avLst/>
          </a:prstGeom>
          <a:noFill/>
        </p:spPr>
        <p:txBody>
          <a:bodyPr wrap="none" lIns="91440" tIns="45720" rIns="91440" bIns="45720">
            <a:spAutoFit/>
          </a:bodyPr>
          <a:lstStyle/>
          <a:p>
            <a:pPr algn="ctr"/>
            <a:r>
              <a:rPr lang="en-US" sz="4400" b="1" dirty="0">
                <a:ln w="50800"/>
                <a:solidFill>
                  <a:schemeClr val="tx2"/>
                </a:solidFill>
                <a:effectLst>
                  <a:reflection blurRad="6350" stA="55000" endA="300" endPos="45500" dir="5400000" sy="-100000" algn="bl" rotWithShape="0"/>
                </a:effectLst>
              </a:rPr>
              <a:t>IF THIS THEN THAT(IFTTT)</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7" name="TextBox 6"/>
          <p:cNvSpPr txBox="1"/>
          <p:nvPr/>
        </p:nvSpPr>
        <p:spPr>
          <a:xfrm>
            <a:off x="6226764" y="1246655"/>
            <a:ext cx="5617905" cy="4914166"/>
          </a:xfrm>
          <a:prstGeom prst="rect">
            <a:avLst/>
          </a:prstGeom>
          <a:noFill/>
        </p:spPr>
        <p:txBody>
          <a:bodyPr wrap="square" rtlCol="0">
            <a:spAutoFit/>
          </a:bodyPr>
          <a:lstStyle/>
          <a:p>
            <a:pPr marL="285750" indent="-285750" algn="just">
              <a:spcBef>
                <a:spcPts val="1000"/>
              </a:spcBef>
              <a:buClr>
                <a:schemeClr val="tx1"/>
              </a:buClr>
              <a:buSzPct val="80000"/>
              <a:buFont typeface="Wingdings" pitchFamily="2" charset="2"/>
              <a:buChar char="v"/>
            </a:pPr>
            <a:r>
              <a:rPr lang="en-US" sz="2000" dirty="0"/>
              <a:t>IFTTT allows you to do more with over 700 different apps and services, including </a:t>
            </a:r>
            <a:r>
              <a:rPr lang="en-US" sz="2000" dirty="0">
                <a:hlinkClick r:id="rId4"/>
              </a:rPr>
              <a:t>Twitter</a:t>
            </a:r>
            <a:r>
              <a:rPr lang="en-US" sz="2000" dirty="0"/>
              <a:t>, </a:t>
            </a:r>
            <a:r>
              <a:rPr lang="en-US" sz="2000" dirty="0" err="1">
                <a:hlinkClick r:id="rId5"/>
              </a:rPr>
              <a:t>Dropbox</a:t>
            </a:r>
            <a:r>
              <a:rPr lang="en-US" sz="2000" dirty="0"/>
              <a:t>, </a:t>
            </a:r>
            <a:r>
              <a:rPr lang="en-US" sz="2000" dirty="0" err="1">
                <a:hlinkClick r:id="rId6"/>
              </a:rPr>
              <a:t>Evernote</a:t>
            </a:r>
            <a:r>
              <a:rPr lang="en-US" sz="2000" dirty="0"/>
              <a:t>, </a:t>
            </a:r>
            <a:r>
              <a:rPr lang="en-US" sz="2000" dirty="0" err="1">
                <a:hlinkClick r:id="rId7"/>
              </a:rPr>
              <a:t>Fitbit</a:t>
            </a:r>
            <a:r>
              <a:rPr lang="en-US" sz="2000" dirty="0"/>
              <a:t>, </a:t>
            </a:r>
            <a:r>
              <a:rPr lang="en-US" sz="2000" dirty="0">
                <a:hlinkClick r:id="rId8"/>
              </a:rPr>
              <a:t>Amazon </a:t>
            </a:r>
            <a:r>
              <a:rPr lang="en-US" sz="2000" dirty="0" err="1">
                <a:hlinkClick r:id="rId8"/>
              </a:rPr>
              <a:t>Alexa</a:t>
            </a:r>
            <a:r>
              <a:rPr lang="en-US" sz="2000" dirty="0"/>
              <a:t>, and </a:t>
            </a:r>
            <a:r>
              <a:rPr lang="en-US" sz="2000" dirty="0">
                <a:hlinkClick r:id="rId9"/>
              </a:rPr>
              <a:t>Google Assistant</a:t>
            </a:r>
            <a:r>
              <a:rPr lang="en-US" sz="2000" dirty="0"/>
              <a:t>.</a:t>
            </a:r>
          </a:p>
          <a:p>
            <a:pPr marL="285750" indent="-285750" algn="just">
              <a:spcBef>
                <a:spcPts val="1000"/>
              </a:spcBef>
              <a:buClr>
                <a:schemeClr val="tx1"/>
              </a:buClr>
              <a:buSzPct val="80000"/>
              <a:buFont typeface="Wingdings" pitchFamily="2" charset="2"/>
              <a:buChar char="v"/>
            </a:pPr>
            <a:r>
              <a:rPr lang="en-US" sz="2000" dirty="0"/>
              <a:t>On IFTTT, we call these </a:t>
            </a:r>
            <a:r>
              <a:rPr lang="en-US" sz="2000" dirty="0">
                <a:hlinkClick r:id="rId10"/>
              </a:rPr>
              <a:t>services</a:t>
            </a:r>
            <a:r>
              <a:rPr lang="en-US" sz="2000" dirty="0"/>
              <a:t>. A list of all services on IFTTT can be found </a:t>
            </a:r>
            <a:r>
              <a:rPr lang="en-US" sz="2000" dirty="0">
                <a:hlinkClick r:id="rId11"/>
              </a:rPr>
              <a:t>here</a:t>
            </a:r>
            <a:endParaRPr lang="en-US" sz="2000" dirty="0"/>
          </a:p>
          <a:p>
            <a:pPr marL="285750" indent="-285750" algn="just">
              <a:spcBef>
                <a:spcPts val="1000"/>
              </a:spcBef>
              <a:buClr>
                <a:schemeClr val="tx1"/>
              </a:buClr>
              <a:buSzPct val="80000"/>
              <a:buFont typeface="Wingdings" pitchFamily="2" charset="2"/>
              <a:buChar char="v"/>
            </a:pPr>
            <a:r>
              <a:rPr lang="en-US" sz="2000" dirty="0"/>
              <a:t>We bring services together into </a:t>
            </a:r>
            <a:r>
              <a:rPr lang="en-US" sz="2000" dirty="0">
                <a:hlinkClick r:id="rId10"/>
              </a:rPr>
              <a:t>Applets</a:t>
            </a:r>
            <a:r>
              <a:rPr lang="en-US" sz="2000" dirty="0"/>
              <a:t>, automations that allow you to do things your apps and devices can't do on their own.</a:t>
            </a:r>
          </a:p>
          <a:p>
            <a:pPr marL="285750" indent="-285750" algn="just">
              <a:spcBef>
                <a:spcPts val="1000"/>
              </a:spcBef>
              <a:buClr>
                <a:schemeClr val="tx1"/>
              </a:buClr>
              <a:buSzPct val="80000"/>
              <a:buFont typeface="Wingdings" pitchFamily="2" charset="2"/>
              <a:buChar char="v"/>
            </a:pPr>
            <a:r>
              <a:rPr lang="en-US" sz="2000" dirty="0"/>
              <a:t>IFTTT is short for 'If This Then That', and is pronounced like 'Gift' without the 'G'.</a:t>
            </a:r>
          </a:p>
          <a:p>
            <a:pPr marL="285750" indent="-285750" algn="just">
              <a:spcBef>
                <a:spcPts val="1000"/>
              </a:spcBef>
              <a:buClr>
                <a:schemeClr val="tx1"/>
              </a:buClr>
              <a:buSzPct val="80000"/>
              <a:buFont typeface="Wingdings" pitchFamily="2" charset="2"/>
              <a:buChar char="v"/>
            </a:pPr>
            <a:r>
              <a:rPr lang="en-US" sz="2000" dirty="0"/>
              <a:t>We used to be called 'if this, then that' because Applets would have one trigger and one action. If this happens — then that happens.</a:t>
            </a:r>
          </a:p>
        </p:txBody>
      </p:sp>
    </p:spTree>
    <p:extLst>
      <p:ext uri="{BB962C8B-B14F-4D97-AF65-F5344CB8AC3E}">
        <p14:creationId xmlns:p14="http://schemas.microsoft.com/office/powerpoint/2010/main" val="2175894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3" name="TextBox 2"/>
          <p:cNvSpPr txBox="1"/>
          <p:nvPr/>
        </p:nvSpPr>
        <p:spPr>
          <a:xfrm>
            <a:off x="3530009" y="279283"/>
            <a:ext cx="3838353" cy="769441"/>
          </a:xfrm>
          <a:prstGeom prst="rect">
            <a:avLst/>
          </a:prstGeom>
          <a:noFill/>
        </p:spPr>
        <p:txBody>
          <a:bodyPr wrap="square" rtlCol="0">
            <a:spAutoFit/>
          </a:bodyPr>
          <a:lstStyle/>
          <a:p>
            <a:pPr algn="ctr"/>
            <a:r>
              <a:rPr lang="en-US" sz="4400" b="1" cap="all" dirty="0">
                <a:ln w="0">
                  <a:solidFill>
                    <a:schemeClr val="bg1"/>
                  </a:solidFill>
                </a:ln>
                <a:effectLst>
                  <a:reflection blurRad="12700" stA="50000" endPos="50000" dist="5000" dir="5400000" sy="-100000" rotWithShape="0"/>
                </a:effectLst>
                <a:latin typeface="Cambria" pitchFamily="18" charset="0"/>
                <a:ea typeface="Times New Roman" pitchFamily="18" charset="0"/>
                <a:cs typeface="Arial" pitchFamily="34" charset="0"/>
              </a:rPr>
              <a:t>ADVANTAGES</a:t>
            </a:r>
            <a:endParaRPr lang="en-US" sz="4400" b="1" cap="all" dirty="0">
              <a:ln w="0">
                <a:solidFill>
                  <a:schemeClr val="bg1"/>
                </a:solidFill>
              </a:ln>
              <a:effectLst>
                <a:reflection blurRad="12700" stA="50000" endPos="50000" dist="5000" dir="5400000" sy="-100000" rotWithShape="0"/>
              </a:effectLst>
              <a:latin typeface="Cambria" pitchFamily="18" charset="0"/>
            </a:endParaRPr>
          </a:p>
        </p:txBody>
      </p:sp>
      <p:sp>
        <p:nvSpPr>
          <p:cNvPr id="4" name="TextBox 3">
            <a:extLst>
              <a:ext uri="{FF2B5EF4-FFF2-40B4-BE49-F238E27FC236}">
                <a16:creationId xmlns:a16="http://schemas.microsoft.com/office/drawing/2014/main" id="{6F53BAAF-C9C0-87ED-2B97-07FC7CBF8E3E}"/>
              </a:ext>
            </a:extLst>
          </p:cNvPr>
          <p:cNvSpPr txBox="1"/>
          <p:nvPr/>
        </p:nvSpPr>
        <p:spPr>
          <a:xfrm>
            <a:off x="352948" y="1585527"/>
            <a:ext cx="8078771" cy="3737946"/>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sz="2000" dirty="0"/>
              <a:t>We tract the percentage of filled amount in container without presence of him/her.</a:t>
            </a:r>
          </a:p>
          <a:p>
            <a:pPr marL="285750" indent="-285750">
              <a:lnSpc>
                <a:spcPct val="150000"/>
              </a:lnSpc>
              <a:buFont typeface="Courier New" panose="02070309020205020404" pitchFamily="49" charset="0"/>
              <a:buChar char="o"/>
            </a:pPr>
            <a:r>
              <a:rPr lang="en-US" sz="2000" dirty="0"/>
              <a:t>With the help of Web server we can accessible anywhere any time</a:t>
            </a:r>
          </a:p>
          <a:p>
            <a:pPr marL="285750" indent="-285750">
              <a:lnSpc>
                <a:spcPct val="150000"/>
              </a:lnSpc>
              <a:buFont typeface="Courier New" panose="02070309020205020404" pitchFamily="49" charset="0"/>
              <a:buChar char="o"/>
            </a:pPr>
            <a:r>
              <a:rPr lang="en-US" sz="2000" dirty="0"/>
              <a:t>It consumes less space for circuit connection.</a:t>
            </a:r>
          </a:p>
          <a:p>
            <a:pPr marL="285750" indent="-285750">
              <a:lnSpc>
                <a:spcPct val="150000"/>
              </a:lnSpc>
              <a:buFont typeface="Courier New" panose="02070309020205020404" pitchFamily="49" charset="0"/>
              <a:buChar char="o"/>
            </a:pPr>
            <a:r>
              <a:rPr lang="en-US" sz="2000" dirty="0"/>
              <a:t>As major components are 2 , so power consumption also less.</a:t>
            </a:r>
          </a:p>
          <a:p>
            <a:pPr marL="285750" indent="-285750">
              <a:lnSpc>
                <a:spcPct val="150000"/>
              </a:lnSpc>
              <a:buFont typeface="Courier New" panose="02070309020205020404" pitchFamily="49" charset="0"/>
              <a:buChar char="o"/>
            </a:pPr>
            <a:r>
              <a:rPr lang="en-US" sz="2000" dirty="0"/>
              <a:t>By the Smart jar the house will be more modern smart house.</a:t>
            </a:r>
          </a:p>
          <a:p>
            <a:pPr marL="285750" indent="-285750">
              <a:lnSpc>
                <a:spcPct val="150000"/>
              </a:lnSpc>
              <a:buFont typeface="Courier New" panose="02070309020205020404" pitchFamily="49" charset="0"/>
              <a:buChar char="o"/>
            </a:pPr>
            <a:r>
              <a:rPr lang="en-US" sz="2000" dirty="0"/>
              <a:t>It adds a comfort to the people who work long distance from home.</a:t>
            </a:r>
          </a:p>
          <a:p>
            <a:pPr marL="285750" indent="-285750">
              <a:lnSpc>
                <a:spcPct val="150000"/>
              </a:lnSpc>
              <a:buFont typeface="Courier New" panose="02070309020205020404" pitchFamily="49" charset="0"/>
              <a:buChar char="o"/>
            </a:pPr>
            <a:endParaRPr lang="en-IN" sz="2000" dirty="0"/>
          </a:p>
        </p:txBody>
      </p:sp>
    </p:spTree>
    <p:extLst>
      <p:ext uri="{BB962C8B-B14F-4D97-AF65-F5344CB8AC3E}">
        <p14:creationId xmlns:p14="http://schemas.microsoft.com/office/powerpoint/2010/main" val="695392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Rectangle 1"/>
          <p:cNvSpPr/>
          <p:nvPr/>
        </p:nvSpPr>
        <p:spPr>
          <a:xfrm>
            <a:off x="3616830" y="224135"/>
            <a:ext cx="4894546" cy="830997"/>
          </a:xfrm>
          <a:prstGeom prst="rect">
            <a:avLst/>
          </a:prstGeom>
          <a:noFill/>
        </p:spPr>
        <p:txBody>
          <a:bodyPr wrap="none" lIns="91440" tIns="45720" rIns="91440" bIns="45720">
            <a:spAutoFit/>
          </a:bodyPr>
          <a:lstStyle/>
          <a:p>
            <a:pPr algn="ctr"/>
            <a:r>
              <a:rPr lang="en-US" sz="4800" b="1" dirty="0">
                <a:ln w="9525" cmpd="sng">
                  <a:solidFill>
                    <a:schemeClr val="bg1"/>
                  </a:solidFill>
                  <a:prstDash val="solid"/>
                </a:ln>
                <a:solidFill>
                  <a:srgbClr val="FFFFFF"/>
                </a:solidFill>
                <a:effectLst>
                  <a:outerShdw blurRad="60007" dist="310007" dir="7680000" sy="30000" kx="1300200" algn="ctr" rotWithShape="0">
                    <a:prstClr val="black">
                      <a:alpha val="32000"/>
                    </a:prstClr>
                  </a:outerShdw>
                  <a:reflection blurRad="6350" stA="55000" endA="300" endPos="45500" dir="5400000" sy="-100000" algn="bl" rotWithShape="0"/>
                </a:effectLst>
                <a:latin typeface="Cambria" pitchFamily="18" charset="0"/>
              </a:rPr>
              <a:t>DISADVANTAGES</a:t>
            </a:r>
          </a:p>
        </p:txBody>
      </p:sp>
      <p:pic>
        <p:nvPicPr>
          <p:cNvPr id="4" name="图片 16">
            <a:extLst>
              <a:ext uri="{FF2B5EF4-FFF2-40B4-BE49-F238E27FC236}">
                <a16:creationId xmlns:a16="http://schemas.microsoft.com/office/drawing/2014/main" id="{3C3DA22B-49DA-43B9-8E4F-A6A9AA13181D}"/>
              </a:ext>
            </a:extLst>
          </p:cNvPr>
          <p:cNvPicPr>
            <a:picLocks noChangeAspect="1"/>
          </p:cNvPicPr>
          <p:nvPr/>
        </p:nvPicPr>
        <p:blipFill rotWithShape="1">
          <a:blip r:embed="rId3" cstate="screen">
            <a:alphaModFix amt="76000"/>
            <a:extLst>
              <a:ext uri="{28A0092B-C50C-407E-A947-70E740481C1C}">
                <a14:useLocalDpi xmlns:a14="http://schemas.microsoft.com/office/drawing/2010/main"/>
              </a:ext>
            </a:extLst>
          </a:blip>
          <a:srcRect l="25086" t="4485" r="26870" b="11326"/>
          <a:stretch/>
        </p:blipFill>
        <p:spPr>
          <a:xfrm>
            <a:off x="8045435" y="1900053"/>
            <a:ext cx="3939984" cy="4239560"/>
          </a:xfrm>
          <a:prstGeom prst="rect">
            <a:avLst/>
          </a:prstGeom>
        </p:spPr>
      </p:pic>
      <p:sp>
        <p:nvSpPr>
          <p:cNvPr id="5" name="TextBox 4">
            <a:extLst>
              <a:ext uri="{FF2B5EF4-FFF2-40B4-BE49-F238E27FC236}">
                <a16:creationId xmlns:a16="http://schemas.microsoft.com/office/drawing/2014/main" id="{781FF275-5780-C93C-98D8-BC809BDC42FE}"/>
              </a:ext>
            </a:extLst>
          </p:cNvPr>
          <p:cNvSpPr txBox="1"/>
          <p:nvPr/>
        </p:nvSpPr>
        <p:spPr>
          <a:xfrm>
            <a:off x="2084438" y="1900053"/>
            <a:ext cx="5122607" cy="1429622"/>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sz="2000" dirty="0"/>
              <a:t>All the time it need an internet connection.</a:t>
            </a:r>
          </a:p>
          <a:p>
            <a:pPr marL="285750" indent="-285750">
              <a:lnSpc>
                <a:spcPct val="150000"/>
              </a:lnSpc>
              <a:buFont typeface="Courier New" panose="02070309020205020404" pitchFamily="49" charset="0"/>
              <a:buChar char="o"/>
            </a:pPr>
            <a:endParaRPr lang="en-US" sz="2000" dirty="0"/>
          </a:p>
          <a:p>
            <a:pPr marL="285750" indent="-285750">
              <a:lnSpc>
                <a:spcPct val="150000"/>
              </a:lnSpc>
              <a:buFont typeface="Courier New" panose="02070309020205020404" pitchFamily="49" charset="0"/>
              <a:buChar char="o"/>
            </a:pPr>
            <a:r>
              <a:rPr lang="en-US" sz="2000" dirty="0"/>
              <a:t>A continuous power supply is required.</a:t>
            </a:r>
            <a:endParaRPr lang="en-IN" sz="2000" dirty="0"/>
          </a:p>
        </p:txBody>
      </p:sp>
    </p:spTree>
    <p:extLst>
      <p:ext uri="{BB962C8B-B14F-4D97-AF65-F5344CB8AC3E}">
        <p14:creationId xmlns:p14="http://schemas.microsoft.com/office/powerpoint/2010/main" val="378541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p:cNvSpPr/>
          <p:nvPr/>
        </p:nvSpPr>
        <p:spPr>
          <a:xfrm>
            <a:off x="3910885" y="256724"/>
            <a:ext cx="4370235" cy="830997"/>
          </a:xfrm>
          <a:prstGeom prst="rect">
            <a:avLst/>
          </a:prstGeom>
          <a:noFill/>
        </p:spPr>
        <p:txBody>
          <a:bodyPr wrap="none" lIns="91440" tIns="45720" rIns="91440" bIns="45720">
            <a:spAutoFit/>
          </a:bodyPr>
          <a:lstStyle/>
          <a:p>
            <a:pPr algn="ctr"/>
            <a:r>
              <a:rPr lang="en-US" sz="4800" b="1" dirty="0">
                <a:ln w="9525" cmpd="sng">
                  <a:solidFill>
                    <a:schemeClr val="bg1"/>
                  </a:solidFill>
                  <a:prstDash val="solid"/>
                </a:ln>
                <a:solidFill>
                  <a:srgbClr val="FFFFFF"/>
                </a:solidFill>
                <a:effectLst>
                  <a:outerShdw blurRad="63500" dir="3600000" algn="tl" rotWithShape="0">
                    <a:srgbClr val="000000">
                      <a:alpha val="70000"/>
                    </a:srgbClr>
                  </a:outerShdw>
                  <a:reflection blurRad="6350" stA="55000" endA="300" endPos="45500" dir="5400000" sy="-100000" algn="bl" rotWithShape="0"/>
                </a:effectLst>
                <a:latin typeface="Cambria" pitchFamily="18" charset="0"/>
              </a:rPr>
              <a:t>APPLICATIONS</a:t>
            </a:r>
          </a:p>
        </p:txBody>
      </p:sp>
      <p:sp>
        <p:nvSpPr>
          <p:cNvPr id="4" name="任意多边形: 形状 67"/>
          <p:cNvSpPr/>
          <p:nvPr/>
        </p:nvSpPr>
        <p:spPr>
          <a:xfrm>
            <a:off x="0" y="5448957"/>
            <a:ext cx="12192000" cy="1409043"/>
          </a:xfrm>
          <a:custGeom>
            <a:avLst/>
            <a:gdLst>
              <a:gd name="connsiteX0" fmla="*/ 0 w 12166600"/>
              <a:gd name="connsiteY0" fmla="*/ 965203 h 965203"/>
              <a:gd name="connsiteX1" fmla="*/ 1574800 w 12166600"/>
              <a:gd name="connsiteY1" fmla="*/ 139703 h 965203"/>
              <a:gd name="connsiteX2" fmla="*/ 3848100 w 12166600"/>
              <a:gd name="connsiteY2" fmla="*/ 939803 h 965203"/>
              <a:gd name="connsiteX3" fmla="*/ 6705600 w 12166600"/>
              <a:gd name="connsiteY3" fmla="*/ 3 h 965203"/>
              <a:gd name="connsiteX4" fmla="*/ 9550400 w 12166600"/>
              <a:gd name="connsiteY4" fmla="*/ 952503 h 965203"/>
              <a:gd name="connsiteX5" fmla="*/ 12166600 w 12166600"/>
              <a:gd name="connsiteY5" fmla="*/ 25403 h 96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66600" h="965203">
                <a:moveTo>
                  <a:pt x="0" y="965203"/>
                </a:moveTo>
                <a:cubicBezTo>
                  <a:pt x="466725" y="554569"/>
                  <a:pt x="933450" y="143936"/>
                  <a:pt x="1574800" y="139703"/>
                </a:cubicBezTo>
                <a:cubicBezTo>
                  <a:pt x="2216150" y="135470"/>
                  <a:pt x="2992967" y="963086"/>
                  <a:pt x="3848100" y="939803"/>
                </a:cubicBezTo>
                <a:cubicBezTo>
                  <a:pt x="4703233" y="916520"/>
                  <a:pt x="5755217" y="-2114"/>
                  <a:pt x="6705600" y="3"/>
                </a:cubicBezTo>
                <a:cubicBezTo>
                  <a:pt x="7655983" y="2120"/>
                  <a:pt x="8640233" y="948270"/>
                  <a:pt x="9550400" y="952503"/>
                </a:cubicBezTo>
                <a:cubicBezTo>
                  <a:pt x="10460567" y="956736"/>
                  <a:pt x="11313583" y="491069"/>
                  <a:pt x="12166600" y="25403"/>
                </a:cubicBezTo>
              </a:path>
            </a:pathLst>
          </a:custGeom>
          <a:noFill/>
          <a:ln>
            <a:gradFill flip="none" rotWithShape="1">
              <a:gsLst>
                <a:gs pos="0">
                  <a:srgbClr val="C9AA11"/>
                </a:gs>
                <a:gs pos="100000">
                  <a:srgbClr val="66A7C6"/>
                </a:gs>
              </a:gsLst>
              <a:lin ang="10800000" scaled="1"/>
              <a:tileRect/>
            </a:gradFill>
          </a:ln>
          <a:effectLst>
            <a:glow rad="63500">
              <a:srgbClr val="00C1DE">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TextBox 4">
            <a:extLst>
              <a:ext uri="{FF2B5EF4-FFF2-40B4-BE49-F238E27FC236}">
                <a16:creationId xmlns:a16="http://schemas.microsoft.com/office/drawing/2014/main" id="{886B7162-7A5B-9330-307D-170CA433F152}"/>
              </a:ext>
            </a:extLst>
          </p:cNvPr>
          <p:cNvSpPr txBox="1"/>
          <p:nvPr/>
        </p:nvSpPr>
        <p:spPr>
          <a:xfrm>
            <a:off x="1641987" y="1936954"/>
            <a:ext cx="9275262" cy="235295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000" dirty="0"/>
              <a:t>The smart container can be used to track the amount of contents of the container from anywhere.</a:t>
            </a:r>
          </a:p>
          <a:p>
            <a:pPr marL="285750" indent="-285750">
              <a:lnSpc>
                <a:spcPct val="150000"/>
              </a:lnSpc>
              <a:buFont typeface="Wingdings" panose="05000000000000000000" pitchFamily="2" charset="2"/>
              <a:buChar char="Ø"/>
            </a:pPr>
            <a:r>
              <a:rPr lang="en-US" sz="2000" dirty="0"/>
              <a:t>It is mostly useful for those who find difficult to know the amount of </a:t>
            </a:r>
            <a:r>
              <a:rPr lang="en-US" sz="2000" dirty="0" err="1"/>
              <a:t>conents</a:t>
            </a:r>
            <a:endParaRPr lang="en-US" sz="2000" dirty="0"/>
          </a:p>
          <a:p>
            <a:pPr marL="285750" indent="-285750">
              <a:lnSpc>
                <a:spcPct val="150000"/>
              </a:lnSpc>
              <a:buFont typeface="Wingdings" panose="05000000000000000000" pitchFamily="2" charset="2"/>
              <a:buChar char="Ø"/>
            </a:pPr>
            <a:r>
              <a:rPr lang="en-US" sz="2000" dirty="0"/>
              <a:t>It is useful for the busy schedule persons.</a:t>
            </a:r>
          </a:p>
          <a:p>
            <a:pPr marL="285750" indent="-285750">
              <a:lnSpc>
                <a:spcPct val="150000"/>
              </a:lnSpc>
              <a:buFont typeface="Wingdings" panose="05000000000000000000" pitchFamily="2" charset="2"/>
              <a:buChar char="Ø"/>
            </a:pPr>
            <a:r>
              <a:rPr lang="en-US" sz="2000" dirty="0"/>
              <a:t>It can be also used in general stores.</a:t>
            </a:r>
            <a:endParaRPr lang="en-IN" sz="2000" dirty="0"/>
          </a:p>
        </p:txBody>
      </p:sp>
    </p:spTree>
    <p:extLst>
      <p:ext uri="{BB962C8B-B14F-4D97-AF65-F5344CB8AC3E}">
        <p14:creationId xmlns:p14="http://schemas.microsoft.com/office/powerpoint/2010/main" val="228064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4188171" y="266665"/>
            <a:ext cx="4113370" cy="769441"/>
          </a:xfrm>
          <a:prstGeom prst="rect">
            <a:avLst/>
          </a:prstGeom>
          <a:noFill/>
        </p:spPr>
        <p:txBody>
          <a:bodyPr wrap="none" lIns="91440" tIns="45720" rIns="91440" bIns="45720">
            <a:spAutoFit/>
          </a:bodyPr>
          <a:lstStyle/>
          <a:p>
            <a:pPr algn="ctr"/>
            <a:r>
              <a:rPr lang="en-US" sz="4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reflection blurRad="6350" stA="55000" endA="300" endPos="45500" dir="5400000" sy="-100000" algn="bl" rotWithShape="0"/>
                </a:effectLst>
                <a:latin typeface="Cambria" pitchFamily="18" charset="0"/>
              </a:rPr>
              <a:t>FUTURE SCOPE</a:t>
            </a:r>
          </a:p>
        </p:txBody>
      </p:sp>
      <p:sp>
        <p:nvSpPr>
          <p:cNvPr id="3" name="TextBox 2"/>
          <p:cNvSpPr txBox="1"/>
          <p:nvPr/>
        </p:nvSpPr>
        <p:spPr>
          <a:xfrm>
            <a:off x="1020726" y="1626780"/>
            <a:ext cx="9593855" cy="2251065"/>
          </a:xfrm>
          <a:prstGeom prst="rect">
            <a:avLst/>
          </a:prstGeom>
          <a:noFill/>
        </p:spPr>
        <p:txBody>
          <a:bodyPr wrap="square" rtlCol="0">
            <a:spAutoFit/>
          </a:bodyPr>
          <a:lstStyle/>
          <a:p>
            <a:pPr marL="342900" indent="-342900">
              <a:lnSpc>
                <a:spcPct val="150000"/>
              </a:lnSpc>
              <a:buFont typeface="Wingdings" pitchFamily="2" charset="2"/>
              <a:buChar char="q"/>
            </a:pPr>
            <a:r>
              <a:rPr lang="en-US" sz="2400" dirty="0"/>
              <a:t>The </a:t>
            </a:r>
            <a:r>
              <a:rPr lang="en-IN" sz="2400" dirty="0"/>
              <a:t>container</a:t>
            </a:r>
            <a:r>
              <a:rPr lang="en-US" sz="2400" dirty="0"/>
              <a:t> can be developed for multi-purpose usage such as measuring the liquid quantity of some chemical solutions in a container.</a:t>
            </a:r>
          </a:p>
          <a:p>
            <a:pPr marL="342900" indent="-342900">
              <a:lnSpc>
                <a:spcPct val="150000"/>
              </a:lnSpc>
              <a:buFont typeface="Wingdings" pitchFamily="2" charset="2"/>
              <a:buChar char="q"/>
            </a:pPr>
            <a:r>
              <a:rPr lang="en-US" sz="2400" dirty="0"/>
              <a:t>In  manufacturing industries, where the material is feed from containers</a:t>
            </a:r>
            <a:endParaRPr lang="en-IN" sz="2400" dirty="0"/>
          </a:p>
          <a:p>
            <a:pPr marL="342900" indent="-342900">
              <a:lnSpc>
                <a:spcPct val="150000"/>
              </a:lnSpc>
              <a:buFont typeface="Wingdings" pitchFamily="2" charset="2"/>
              <a:buChar char="q"/>
            </a:pPr>
            <a:endParaRPr lang="en-US" sz="2400" dirty="0"/>
          </a:p>
        </p:txBody>
      </p:sp>
      <p:pic>
        <p:nvPicPr>
          <p:cNvPr id="4" name="图片 16" descr="图片包含 网, 设备, 风扇, 户外艺术系列&#10;&#10;已生成高可信度的说明">
            <a:extLst>
              <a:ext uri="{FF2B5EF4-FFF2-40B4-BE49-F238E27FC236}">
                <a16:creationId xmlns:a16="http://schemas.microsoft.com/office/drawing/2014/main" id="{A868B183-1E73-4AEE-A86D-458C5948E4A5}"/>
              </a:ext>
            </a:extLst>
          </p:cNvPr>
          <p:cNvPicPr>
            <a:picLocks noChangeAspect="1"/>
          </p:cNvPicPr>
          <p:nvPr/>
        </p:nvPicPr>
        <p:blipFill>
          <a:blip r:embed="rId2">
            <a:duotone>
              <a:prstClr val="black"/>
              <a:srgbClr val="4BACC6">
                <a:tint val="45000"/>
                <a:satMod val="400000"/>
              </a:srgbClr>
            </a:duotone>
            <a:extLst>
              <a:ext uri="{28A0092B-C50C-407E-A947-70E740481C1C}">
                <a14:useLocalDpi xmlns:a14="http://schemas.microsoft.com/office/drawing/2010/main"/>
              </a:ext>
            </a:extLst>
          </a:blip>
          <a:stretch>
            <a:fillRect/>
          </a:stretch>
        </p:blipFill>
        <p:spPr>
          <a:xfrm>
            <a:off x="6621484" y="2912076"/>
            <a:ext cx="3856219" cy="3416681"/>
          </a:xfrm>
          <a:prstGeom prst="rect">
            <a:avLst/>
          </a:prstGeom>
        </p:spPr>
      </p:pic>
    </p:spTree>
    <p:extLst>
      <p:ext uri="{BB962C8B-B14F-4D97-AF65-F5344CB8AC3E}">
        <p14:creationId xmlns:p14="http://schemas.microsoft.com/office/powerpoint/2010/main" val="247737999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75289" cy="6851680"/>
          </a:xfrm>
          <a:prstGeom prst="rect">
            <a:avLst/>
          </a:prstGeom>
        </p:spPr>
      </p:pic>
      <p:pic>
        <p:nvPicPr>
          <p:cNvPr id="3" name="图片 10">
            <a:extLst>
              <a:ext uri="{FF2B5EF4-FFF2-40B4-BE49-F238E27FC236}">
                <a16:creationId xmlns:a16="http://schemas.microsoft.com/office/drawing/2014/main" id="{F8A9E4EB-9CE2-4B38-8E2E-1C08BACD11B4}"/>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artisticPastelsSmooth/>
                    </a14:imgEffect>
                    <a14:imgEffect>
                      <a14:sharpenSoften amount="-2000"/>
                    </a14:imgEffect>
                    <a14:imgEffect>
                      <a14:brightnessContrast bright="-18000"/>
                    </a14:imgEffect>
                  </a14:imgLayer>
                </a14:imgProps>
              </a:ext>
              <a:ext uri="{28A0092B-C50C-407E-A947-70E740481C1C}">
                <a14:useLocalDpi xmlns:a14="http://schemas.microsoft.com/office/drawing/2010/main"/>
              </a:ext>
            </a:extLst>
          </a:blip>
          <a:srcRect/>
          <a:stretch/>
        </p:blipFill>
        <p:spPr>
          <a:xfrm>
            <a:off x="515680" y="2966483"/>
            <a:ext cx="3867348" cy="3708105"/>
          </a:xfrm>
          <a:prstGeom prst="rect">
            <a:avLst/>
          </a:prstGeom>
        </p:spPr>
      </p:pic>
      <p:grpSp>
        <p:nvGrpSpPr>
          <p:cNvPr id="4" name="组合 41">
            <a:extLst>
              <a:ext uri="{FF2B5EF4-FFF2-40B4-BE49-F238E27FC236}">
                <a16:creationId xmlns:a16="http://schemas.microsoft.com/office/drawing/2014/main" id="{311ABB12-91DB-4A46-A618-0BD7DBC19156}"/>
              </a:ext>
            </a:extLst>
          </p:cNvPr>
          <p:cNvGrpSpPr/>
          <p:nvPr/>
        </p:nvGrpSpPr>
        <p:grpSpPr>
          <a:xfrm rot="19717557">
            <a:off x="10414362" y="5345413"/>
            <a:ext cx="1117600" cy="1120140"/>
            <a:chOff x="15507" y="7391"/>
            <a:chExt cx="1760" cy="1764"/>
          </a:xfrm>
        </p:grpSpPr>
        <p:sp>
          <p:nvSpPr>
            <p:cNvPr id="5" name="Oval 9">
              <a:extLst>
                <a:ext uri="{FF2B5EF4-FFF2-40B4-BE49-F238E27FC236}">
                  <a16:creationId xmlns:a16="http://schemas.microsoft.com/office/drawing/2014/main" id="{89AA146C-EE5E-471E-89FB-06DFED07B787}"/>
                </a:ext>
              </a:extLst>
            </p:cNvPr>
            <p:cNvSpPr>
              <a:spLocks noChangeArrowheads="1"/>
            </p:cNvSpPr>
            <p:nvPr/>
          </p:nvSpPr>
          <p:spPr bwMode="auto">
            <a:xfrm>
              <a:off x="15507" y="7391"/>
              <a:ext cx="1761" cy="1764"/>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zh-CN">
                <a:solidFill>
                  <a:prstClr val="white"/>
                </a:solidFill>
                <a:cs typeface="+mn-ea"/>
                <a:sym typeface="+mn-lt"/>
              </a:endParaRPr>
            </a:p>
          </p:txBody>
        </p:sp>
        <p:grpSp>
          <p:nvGrpSpPr>
            <p:cNvPr id="6" name="组合 45">
              <a:extLst>
                <a:ext uri="{FF2B5EF4-FFF2-40B4-BE49-F238E27FC236}">
                  <a16:creationId xmlns:a16="http://schemas.microsoft.com/office/drawing/2014/main" id="{0A556EAF-E860-4367-87DA-B802A04A791A}"/>
                </a:ext>
              </a:extLst>
            </p:cNvPr>
            <p:cNvGrpSpPr/>
            <p:nvPr/>
          </p:nvGrpSpPr>
          <p:grpSpPr bwMode="auto">
            <a:xfrm>
              <a:off x="15902" y="7762"/>
              <a:ext cx="921" cy="1009"/>
              <a:chOff x="0" y="0"/>
              <a:chExt cx="455613" cy="500063"/>
            </a:xfrm>
            <a:solidFill>
              <a:srgbClr val="6AE7FF"/>
            </a:solidFill>
          </p:grpSpPr>
          <p:sp>
            <p:nvSpPr>
              <p:cNvPr id="7" name="Freeform 19">
                <a:hlinkClick r:id="rId5"/>
                <a:extLst>
                  <a:ext uri="{FF2B5EF4-FFF2-40B4-BE49-F238E27FC236}">
                    <a16:creationId xmlns:a16="http://schemas.microsoft.com/office/drawing/2014/main" id="{7AFA8A59-598F-4F7C-B628-A6DE17B6418A}"/>
                  </a:ext>
                </a:extLst>
              </p:cNvPr>
              <p:cNvSpPr>
                <a:spLocks noChangeArrowheads="1"/>
              </p:cNvSpPr>
              <p:nvPr/>
            </p:nvSpPr>
            <p:spPr bwMode="auto">
              <a:xfrm>
                <a:off x="323850" y="95250"/>
                <a:ext cx="131763" cy="320675"/>
              </a:xfrm>
              <a:custGeom>
                <a:avLst/>
                <a:gdLst>
                  <a:gd name="T0" fmla="*/ 178932550 w 83"/>
                  <a:gd name="T1" fmla="*/ 95765933 h 202"/>
                  <a:gd name="T2" fmla="*/ 105846975 w 83"/>
                  <a:gd name="T3" fmla="*/ 22682199 h 202"/>
                  <a:gd name="T4" fmla="*/ 0 w 83"/>
                  <a:gd name="T5" fmla="*/ 131048135 h 202"/>
                  <a:gd name="T6" fmla="*/ 0 w 83"/>
                  <a:gd name="T7" fmla="*/ 509071607 h 202"/>
                  <a:gd name="T8" fmla="*/ 209174579 w 83"/>
                  <a:gd name="T9" fmla="*/ 509071607 h 202"/>
                  <a:gd name="T10" fmla="*/ 209174579 w 83"/>
                  <a:gd name="T11" fmla="*/ 0 h 202"/>
                  <a:gd name="T12" fmla="*/ 178932550 w 83"/>
                  <a:gd name="T13" fmla="*/ 95765933 h 202"/>
                  <a:gd name="T14" fmla="*/ 0 60000 65536"/>
                  <a:gd name="T15" fmla="*/ 0 60000 65536"/>
                  <a:gd name="T16" fmla="*/ 0 60000 65536"/>
                  <a:gd name="T17" fmla="*/ 0 60000 65536"/>
                  <a:gd name="T18" fmla="*/ 0 60000 65536"/>
                  <a:gd name="T19" fmla="*/ 0 60000 65536"/>
                  <a:gd name="T20" fmla="*/ 0 60000 65536"/>
                  <a:gd name="T21" fmla="*/ 0 w 83"/>
                  <a:gd name="T22" fmla="*/ 0 h 202"/>
                  <a:gd name="T23" fmla="*/ 83 w 83"/>
                  <a:gd name="T24" fmla="*/ 202 h 2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202">
                    <a:moveTo>
                      <a:pt x="71" y="38"/>
                    </a:moveTo>
                    <a:lnTo>
                      <a:pt x="42" y="9"/>
                    </a:lnTo>
                    <a:lnTo>
                      <a:pt x="0" y="52"/>
                    </a:lnTo>
                    <a:lnTo>
                      <a:pt x="0" y="202"/>
                    </a:lnTo>
                    <a:lnTo>
                      <a:pt x="83" y="202"/>
                    </a:lnTo>
                    <a:lnTo>
                      <a:pt x="83" y="0"/>
                    </a:lnTo>
                    <a:lnTo>
                      <a:pt x="71" y="38"/>
                    </a:lnTo>
                    <a:close/>
                  </a:path>
                </a:pathLst>
              </a:custGeom>
              <a:grpFill/>
              <a:ln w="12700">
                <a:noFill/>
                <a:bevel/>
              </a:ln>
            </p:spPr>
            <p:txBody>
              <a:bodyPr anchor="ctr"/>
              <a:lstStyle/>
              <a:p>
                <a:pPr algn="ctr">
                  <a:defRPr/>
                </a:pPr>
                <a:endParaRPr lang="zh-CN" altLang="zh-CN">
                  <a:solidFill>
                    <a:prstClr val="white"/>
                  </a:solidFill>
                  <a:cs typeface="+mn-ea"/>
                  <a:sym typeface="+mn-lt"/>
                </a:endParaRPr>
              </a:p>
            </p:txBody>
          </p:sp>
          <p:sp>
            <p:nvSpPr>
              <p:cNvPr id="8" name="Freeform 20">
                <a:hlinkClick r:id="rId5"/>
                <a:extLst>
                  <a:ext uri="{FF2B5EF4-FFF2-40B4-BE49-F238E27FC236}">
                    <a16:creationId xmlns:a16="http://schemas.microsoft.com/office/drawing/2014/main" id="{EC57EF17-7EAB-4705-98C3-C77DA1A45A45}"/>
                  </a:ext>
                </a:extLst>
              </p:cNvPr>
              <p:cNvSpPr>
                <a:spLocks noChangeArrowheads="1"/>
              </p:cNvSpPr>
              <p:nvPr/>
            </p:nvSpPr>
            <p:spPr bwMode="auto">
              <a:xfrm>
                <a:off x="161925" y="204788"/>
                <a:ext cx="131763" cy="211138"/>
              </a:xfrm>
              <a:custGeom>
                <a:avLst/>
                <a:gdLst>
                  <a:gd name="T0" fmla="*/ 155898208 w 35"/>
                  <a:gd name="T1" fmla="*/ 127938341 h 56"/>
                  <a:gd name="T2" fmla="*/ 0 w 35"/>
                  <a:gd name="T3" fmla="*/ 28431994 h 56"/>
                  <a:gd name="T4" fmla="*/ 0 w 35"/>
                  <a:gd name="T5" fmla="*/ 796058145 h 56"/>
                  <a:gd name="T6" fmla="*/ 496042538 w 35"/>
                  <a:gd name="T7" fmla="*/ 796058145 h 56"/>
                  <a:gd name="T8" fmla="*/ 496042538 w 35"/>
                  <a:gd name="T9" fmla="*/ 0 h 56"/>
                  <a:gd name="T10" fmla="*/ 368488363 w 35"/>
                  <a:gd name="T11" fmla="*/ 113724204 h 56"/>
                  <a:gd name="T12" fmla="*/ 240934246 w 35"/>
                  <a:gd name="T13" fmla="*/ 156370327 h 56"/>
                  <a:gd name="T14" fmla="*/ 155898208 w 35"/>
                  <a:gd name="T15" fmla="*/ 127938341 h 56"/>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56"/>
                  <a:gd name="T26" fmla="*/ 35 w 35"/>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56">
                    <a:moveTo>
                      <a:pt x="11" y="9"/>
                    </a:moveTo>
                    <a:cubicBezTo>
                      <a:pt x="0" y="2"/>
                      <a:pt x="0" y="2"/>
                      <a:pt x="0" y="2"/>
                    </a:cubicBezTo>
                    <a:cubicBezTo>
                      <a:pt x="0" y="56"/>
                      <a:pt x="0" y="56"/>
                      <a:pt x="0" y="56"/>
                    </a:cubicBezTo>
                    <a:cubicBezTo>
                      <a:pt x="35" y="56"/>
                      <a:pt x="35" y="56"/>
                      <a:pt x="35" y="56"/>
                    </a:cubicBezTo>
                    <a:cubicBezTo>
                      <a:pt x="35" y="0"/>
                      <a:pt x="35" y="0"/>
                      <a:pt x="35" y="0"/>
                    </a:cubicBezTo>
                    <a:cubicBezTo>
                      <a:pt x="26" y="8"/>
                      <a:pt x="26" y="8"/>
                      <a:pt x="26" y="8"/>
                    </a:cubicBezTo>
                    <a:cubicBezTo>
                      <a:pt x="24" y="10"/>
                      <a:pt x="21" y="11"/>
                      <a:pt x="17" y="11"/>
                    </a:cubicBezTo>
                    <a:cubicBezTo>
                      <a:pt x="15" y="11"/>
                      <a:pt x="13" y="11"/>
                      <a:pt x="11" y="9"/>
                    </a:cubicBezTo>
                    <a:close/>
                  </a:path>
                </a:pathLst>
              </a:custGeom>
              <a:grpFill/>
              <a:ln w="12700">
                <a:noFill/>
                <a:bevel/>
              </a:ln>
            </p:spPr>
            <p:txBody>
              <a:bodyPr anchor="ctr"/>
              <a:lstStyle/>
              <a:p>
                <a:pPr algn="ctr">
                  <a:defRPr/>
                </a:pPr>
                <a:endParaRPr lang="zh-CN" altLang="zh-CN">
                  <a:solidFill>
                    <a:prstClr val="white"/>
                  </a:solidFill>
                  <a:cs typeface="+mn-ea"/>
                  <a:sym typeface="+mn-lt"/>
                </a:endParaRPr>
              </a:p>
            </p:txBody>
          </p:sp>
          <p:sp>
            <p:nvSpPr>
              <p:cNvPr id="9" name="Freeform 21">
                <a:hlinkClick r:id="rId5"/>
                <a:extLst>
                  <a:ext uri="{FF2B5EF4-FFF2-40B4-BE49-F238E27FC236}">
                    <a16:creationId xmlns:a16="http://schemas.microsoft.com/office/drawing/2014/main" id="{506DEDE0-4811-46C8-A94A-AF9728C6FE02}"/>
                  </a:ext>
                </a:extLst>
              </p:cNvPr>
              <p:cNvSpPr>
                <a:spLocks noChangeArrowheads="1"/>
              </p:cNvSpPr>
              <p:nvPr/>
            </p:nvSpPr>
            <p:spPr bwMode="auto">
              <a:xfrm>
                <a:off x="0" y="174625"/>
                <a:ext cx="131763" cy="241300"/>
              </a:xfrm>
              <a:custGeom>
                <a:avLst/>
                <a:gdLst>
                  <a:gd name="T0" fmla="*/ 209174579 w 83"/>
                  <a:gd name="T1" fmla="*/ 35282186 h 152"/>
                  <a:gd name="T2" fmla="*/ 161290602 w 83"/>
                  <a:gd name="T3" fmla="*/ 0 h 152"/>
                  <a:gd name="T4" fmla="*/ 0 w 83"/>
                  <a:gd name="T5" fmla="*/ 138607794 h 152"/>
                  <a:gd name="T6" fmla="*/ 0 w 83"/>
                  <a:gd name="T7" fmla="*/ 383063695 h 152"/>
                  <a:gd name="T8" fmla="*/ 209174579 w 83"/>
                  <a:gd name="T9" fmla="*/ 383063695 h 152"/>
                  <a:gd name="T10" fmla="*/ 209174579 w 83"/>
                  <a:gd name="T11" fmla="*/ 35282186 h 152"/>
                  <a:gd name="T12" fmla="*/ 0 60000 65536"/>
                  <a:gd name="T13" fmla="*/ 0 60000 65536"/>
                  <a:gd name="T14" fmla="*/ 0 60000 65536"/>
                  <a:gd name="T15" fmla="*/ 0 60000 65536"/>
                  <a:gd name="T16" fmla="*/ 0 60000 65536"/>
                  <a:gd name="T17" fmla="*/ 0 60000 65536"/>
                  <a:gd name="T18" fmla="*/ 0 w 83"/>
                  <a:gd name="T19" fmla="*/ 0 h 152"/>
                  <a:gd name="T20" fmla="*/ 83 w 83"/>
                  <a:gd name="T21" fmla="*/ 152 h 152"/>
                </a:gdLst>
                <a:ahLst/>
                <a:cxnLst>
                  <a:cxn ang="T12">
                    <a:pos x="T0" y="T1"/>
                  </a:cxn>
                  <a:cxn ang="T13">
                    <a:pos x="T2" y="T3"/>
                  </a:cxn>
                  <a:cxn ang="T14">
                    <a:pos x="T4" y="T5"/>
                  </a:cxn>
                  <a:cxn ang="T15">
                    <a:pos x="T6" y="T7"/>
                  </a:cxn>
                  <a:cxn ang="T16">
                    <a:pos x="T8" y="T9"/>
                  </a:cxn>
                  <a:cxn ang="T17">
                    <a:pos x="T10" y="T11"/>
                  </a:cxn>
                </a:cxnLst>
                <a:rect l="T18" t="T19" r="T20" b="T21"/>
                <a:pathLst>
                  <a:path w="83" h="152">
                    <a:moveTo>
                      <a:pt x="83" y="14"/>
                    </a:moveTo>
                    <a:lnTo>
                      <a:pt x="64" y="0"/>
                    </a:lnTo>
                    <a:lnTo>
                      <a:pt x="0" y="55"/>
                    </a:lnTo>
                    <a:lnTo>
                      <a:pt x="0" y="152"/>
                    </a:lnTo>
                    <a:lnTo>
                      <a:pt x="83" y="152"/>
                    </a:lnTo>
                    <a:lnTo>
                      <a:pt x="83" y="14"/>
                    </a:lnTo>
                    <a:close/>
                  </a:path>
                </a:pathLst>
              </a:custGeom>
              <a:grpFill/>
              <a:ln w="12700">
                <a:noFill/>
                <a:bevel/>
              </a:ln>
            </p:spPr>
            <p:txBody>
              <a:bodyPr anchor="ctr"/>
              <a:lstStyle/>
              <a:p>
                <a:pPr algn="ctr">
                  <a:defRPr/>
                </a:pPr>
                <a:endParaRPr lang="zh-CN" altLang="zh-CN">
                  <a:solidFill>
                    <a:prstClr val="white"/>
                  </a:solidFill>
                  <a:cs typeface="+mn-ea"/>
                  <a:sym typeface="+mn-lt"/>
                </a:endParaRPr>
              </a:p>
            </p:txBody>
          </p:sp>
          <p:sp>
            <p:nvSpPr>
              <p:cNvPr id="10" name="Rectangle 22">
                <a:hlinkClick r:id="rId5"/>
                <a:extLst>
                  <a:ext uri="{FF2B5EF4-FFF2-40B4-BE49-F238E27FC236}">
                    <a16:creationId xmlns:a16="http://schemas.microsoft.com/office/drawing/2014/main" id="{DE4F7DBD-2957-44B7-AD51-4BFD8E6C85F0}"/>
                  </a:ext>
                </a:extLst>
              </p:cNvPr>
              <p:cNvSpPr>
                <a:spLocks noChangeArrowheads="1"/>
              </p:cNvSpPr>
              <p:nvPr/>
            </p:nvSpPr>
            <p:spPr bwMode="auto">
              <a:xfrm>
                <a:off x="0" y="450850"/>
                <a:ext cx="455613" cy="49213"/>
              </a:xfrm>
              <a:prstGeom prst="rect">
                <a:avLst/>
              </a:prstGeom>
              <a:grpFill/>
              <a:ln w="12700">
                <a:noFill/>
                <a:bevel/>
              </a:ln>
            </p:spPr>
            <p:txBody>
              <a:bodyPr anchor="ctr"/>
              <a:lstStyle/>
              <a:p>
                <a:pPr algn="ctr">
                  <a:defRPr/>
                </a:pPr>
                <a:endParaRPr lang="zh-CN" altLang="zh-CN">
                  <a:solidFill>
                    <a:prstClr val="white"/>
                  </a:solidFill>
                  <a:cs typeface="+mn-ea"/>
                  <a:sym typeface="+mn-lt"/>
                </a:endParaRPr>
              </a:p>
            </p:txBody>
          </p:sp>
          <p:sp>
            <p:nvSpPr>
              <p:cNvPr id="11" name="Freeform 23">
                <a:hlinkClick r:id="rId5"/>
                <a:extLst>
                  <a:ext uri="{FF2B5EF4-FFF2-40B4-BE49-F238E27FC236}">
                    <a16:creationId xmlns:a16="http://schemas.microsoft.com/office/drawing/2014/main" id="{2E653AC8-3C76-41CC-B6FE-977DDA5DD1F5}"/>
                  </a:ext>
                </a:extLst>
              </p:cNvPr>
              <p:cNvSpPr>
                <a:spLocks noChangeArrowheads="1"/>
              </p:cNvSpPr>
              <p:nvPr/>
            </p:nvSpPr>
            <p:spPr bwMode="auto">
              <a:xfrm>
                <a:off x="0" y="0"/>
                <a:ext cx="450850" cy="223838"/>
              </a:xfrm>
              <a:custGeom>
                <a:avLst/>
                <a:gdLst>
                  <a:gd name="T0" fmla="*/ 127042042 w 120"/>
                  <a:gd name="T1" fmla="*/ 762851325 h 59"/>
                  <a:gd name="T2" fmla="*/ 367006952 w 120"/>
                  <a:gd name="T3" fmla="*/ 546950146 h 59"/>
                  <a:gd name="T4" fmla="*/ 818709813 w 120"/>
                  <a:gd name="T5" fmla="*/ 834817121 h 59"/>
                  <a:gd name="T6" fmla="*/ 846940530 w 120"/>
                  <a:gd name="T7" fmla="*/ 849211039 h 59"/>
                  <a:gd name="T8" fmla="*/ 903401964 w 120"/>
                  <a:gd name="T9" fmla="*/ 834817121 h 59"/>
                  <a:gd name="T10" fmla="*/ 1482146925 w 120"/>
                  <a:gd name="T11" fmla="*/ 287867094 h 59"/>
                  <a:gd name="T12" fmla="*/ 1580954435 w 120"/>
                  <a:gd name="T13" fmla="*/ 403014643 h 59"/>
                  <a:gd name="T14" fmla="*/ 1693881060 w 120"/>
                  <a:gd name="T15" fmla="*/ 0 h 59"/>
                  <a:gd name="T16" fmla="*/ 1298643508 w 120"/>
                  <a:gd name="T17" fmla="*/ 100753661 h 59"/>
                  <a:gd name="T18" fmla="*/ 1369220300 w 120"/>
                  <a:gd name="T19" fmla="*/ 187113403 h 59"/>
                  <a:gd name="T20" fmla="*/ 846940530 w 120"/>
                  <a:gd name="T21" fmla="*/ 690885530 h 59"/>
                  <a:gd name="T22" fmla="*/ 395237669 w 120"/>
                  <a:gd name="T23" fmla="*/ 388620725 h 59"/>
                  <a:gd name="T24" fmla="*/ 310545518 w 120"/>
                  <a:gd name="T25" fmla="*/ 403014643 h 59"/>
                  <a:gd name="T26" fmla="*/ 28230724 w 120"/>
                  <a:gd name="T27" fmla="*/ 647703777 h 59"/>
                  <a:gd name="T28" fmla="*/ 28230724 w 120"/>
                  <a:gd name="T29" fmla="*/ 748457408 h 59"/>
                  <a:gd name="T30" fmla="*/ 127042042 w 120"/>
                  <a:gd name="T31" fmla="*/ 762851325 h 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59"/>
                  <a:gd name="T50" fmla="*/ 120 w 120"/>
                  <a:gd name="T51" fmla="*/ 59 h 5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59">
                    <a:moveTo>
                      <a:pt x="9" y="53"/>
                    </a:moveTo>
                    <a:cubicBezTo>
                      <a:pt x="26" y="38"/>
                      <a:pt x="26" y="38"/>
                      <a:pt x="26" y="38"/>
                    </a:cubicBezTo>
                    <a:cubicBezTo>
                      <a:pt x="58" y="58"/>
                      <a:pt x="58" y="58"/>
                      <a:pt x="58" y="58"/>
                    </a:cubicBezTo>
                    <a:cubicBezTo>
                      <a:pt x="59" y="59"/>
                      <a:pt x="60" y="59"/>
                      <a:pt x="60" y="59"/>
                    </a:cubicBezTo>
                    <a:cubicBezTo>
                      <a:pt x="62" y="59"/>
                      <a:pt x="63" y="59"/>
                      <a:pt x="64" y="58"/>
                    </a:cubicBezTo>
                    <a:cubicBezTo>
                      <a:pt x="105" y="20"/>
                      <a:pt x="105" y="20"/>
                      <a:pt x="105" y="20"/>
                    </a:cubicBezTo>
                    <a:cubicBezTo>
                      <a:pt x="112" y="28"/>
                      <a:pt x="112" y="28"/>
                      <a:pt x="112" y="28"/>
                    </a:cubicBezTo>
                    <a:cubicBezTo>
                      <a:pt x="120" y="0"/>
                      <a:pt x="120" y="0"/>
                      <a:pt x="120" y="0"/>
                    </a:cubicBezTo>
                    <a:cubicBezTo>
                      <a:pt x="92" y="7"/>
                      <a:pt x="92" y="7"/>
                      <a:pt x="92" y="7"/>
                    </a:cubicBezTo>
                    <a:cubicBezTo>
                      <a:pt x="97" y="13"/>
                      <a:pt x="97" y="13"/>
                      <a:pt x="97" y="13"/>
                    </a:cubicBezTo>
                    <a:cubicBezTo>
                      <a:pt x="60" y="48"/>
                      <a:pt x="60" y="48"/>
                      <a:pt x="60" y="48"/>
                    </a:cubicBezTo>
                    <a:cubicBezTo>
                      <a:pt x="28" y="27"/>
                      <a:pt x="28" y="27"/>
                      <a:pt x="28" y="27"/>
                    </a:cubicBezTo>
                    <a:cubicBezTo>
                      <a:pt x="26" y="26"/>
                      <a:pt x="24" y="26"/>
                      <a:pt x="22" y="28"/>
                    </a:cubicBezTo>
                    <a:cubicBezTo>
                      <a:pt x="2" y="45"/>
                      <a:pt x="2" y="45"/>
                      <a:pt x="2" y="45"/>
                    </a:cubicBezTo>
                    <a:cubicBezTo>
                      <a:pt x="0" y="47"/>
                      <a:pt x="0" y="50"/>
                      <a:pt x="2" y="52"/>
                    </a:cubicBezTo>
                    <a:cubicBezTo>
                      <a:pt x="3" y="54"/>
                      <a:pt x="7" y="55"/>
                      <a:pt x="9" y="53"/>
                    </a:cubicBezTo>
                    <a:close/>
                  </a:path>
                </a:pathLst>
              </a:custGeom>
              <a:grpFill/>
              <a:ln w="12700">
                <a:noFill/>
                <a:bevel/>
              </a:ln>
            </p:spPr>
            <p:txBody>
              <a:bodyPr anchor="ctr"/>
              <a:lstStyle/>
              <a:p>
                <a:pPr algn="ctr">
                  <a:defRPr/>
                </a:pPr>
                <a:endParaRPr lang="zh-CN" altLang="zh-CN">
                  <a:solidFill>
                    <a:prstClr val="white"/>
                  </a:solidFill>
                  <a:cs typeface="+mn-ea"/>
                  <a:sym typeface="+mn-lt"/>
                </a:endParaRPr>
              </a:p>
            </p:txBody>
          </p:sp>
        </p:grpSp>
      </p:grpSp>
      <p:sp>
        <p:nvSpPr>
          <p:cNvPr id="12" name="Rectangle 11"/>
          <p:cNvSpPr/>
          <p:nvPr/>
        </p:nvSpPr>
        <p:spPr>
          <a:xfrm>
            <a:off x="4290432" y="330462"/>
            <a:ext cx="3334694" cy="923330"/>
          </a:xfrm>
          <a:prstGeom prst="rect">
            <a:avLst/>
          </a:prstGeom>
          <a:noFill/>
        </p:spPr>
        <p:txBody>
          <a:bodyPr wrap="none" lIns="91440" tIns="45720" rIns="91440" bIns="45720">
            <a:spAutoFit/>
          </a:bodyPr>
          <a:lstStyle/>
          <a:p>
            <a:pPr algn="ctr"/>
            <a:r>
              <a:rPr lang="en-US" sz="5400" b="1" cap="none" spc="0" dirty="0">
                <a:ln w="10541" cmpd="sng">
                  <a:solidFill>
                    <a:srgbClr val="7D7D7D">
                      <a:tint val="100000"/>
                      <a:shade val="100000"/>
                      <a:satMod val="110000"/>
                    </a:srgbClr>
                  </a:solidFill>
                  <a:prstDash val="solid"/>
                </a:ln>
                <a:effectLst>
                  <a:reflection blurRad="6350" stA="55000" endA="300" endPos="45500" dir="5400000" sy="-100000" algn="bl" rotWithShape="0"/>
                </a:effectLst>
              </a:rPr>
              <a:t>References</a:t>
            </a:r>
            <a:endParaRPr lang="en-US" sz="5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reflection blurRad="6350" stA="55000" endA="300" endPos="45500" dir="5400000" sy="-100000" algn="bl" rotWithShape="0"/>
              </a:effectLst>
            </a:endParaRPr>
          </a:p>
        </p:txBody>
      </p:sp>
      <p:sp>
        <p:nvSpPr>
          <p:cNvPr id="13" name="TextBox 12"/>
          <p:cNvSpPr txBox="1"/>
          <p:nvPr/>
        </p:nvSpPr>
        <p:spPr>
          <a:xfrm>
            <a:off x="1209453" y="1762257"/>
            <a:ext cx="10164726" cy="3416320"/>
          </a:xfrm>
          <a:prstGeom prst="rect">
            <a:avLst/>
          </a:prstGeom>
          <a:noFill/>
        </p:spPr>
        <p:txBody>
          <a:bodyPr wrap="square" rtlCol="0">
            <a:spAutoFit/>
          </a:bodyPr>
          <a:lstStyle/>
          <a:p>
            <a:pPr marL="342900" indent="-342900">
              <a:buFont typeface="+mj-lt"/>
              <a:buAutoNum type="arabicParenR"/>
            </a:pPr>
            <a:r>
              <a:rPr lang="en-US" dirty="0"/>
              <a:t>Circuit Digest for LM35 sensor                                                                                     		</a:t>
            </a:r>
            <a:r>
              <a:rPr lang="en-US" dirty="0">
                <a:hlinkClick r:id="rId6" action="ppaction://hlinkfile"/>
              </a:rPr>
              <a:t>https://circuitdigest.com/microcontroller-projects/iot-digital-thermometer-using-nodemcu-esp12-and-lm35</a:t>
            </a:r>
            <a:endParaRPr lang="en-US" dirty="0"/>
          </a:p>
          <a:p>
            <a:pPr marL="342900" indent="-342900" algn="just">
              <a:buFont typeface="+mj-lt"/>
              <a:buAutoNum type="arabicParenR"/>
            </a:pPr>
            <a:endParaRPr lang="en-US" dirty="0"/>
          </a:p>
          <a:p>
            <a:pPr marL="342900" indent="-342900">
              <a:buFont typeface="+mj-lt"/>
              <a:buAutoNum type="arabicParenR"/>
            </a:pPr>
            <a:r>
              <a:rPr lang="en-US" dirty="0"/>
              <a:t>Circuit Digest for Node-MCU</a:t>
            </a:r>
          </a:p>
          <a:p>
            <a:r>
              <a:rPr lang="en-US" dirty="0"/>
              <a:t>           </a:t>
            </a:r>
            <a:r>
              <a:rPr lang="en-US" dirty="0">
                <a:hlinkClick r:id="rId7"/>
              </a:rPr>
              <a:t>https://circuitdigest.com/microcontroller-projects/iot-based-smart-jar-using-nodemcu-esp8266-</a:t>
            </a:r>
            <a:endParaRPr lang="en-US" dirty="0"/>
          </a:p>
          <a:p>
            <a:r>
              <a:rPr lang="en-US" dirty="0"/>
              <a:t>           </a:t>
            </a:r>
            <a:r>
              <a:rPr lang="en-US" dirty="0">
                <a:solidFill>
                  <a:schemeClr val="accent1">
                    <a:lumMod val="60000"/>
                    <a:lumOff val="40000"/>
                  </a:schemeClr>
                </a:solidFill>
              </a:rPr>
              <a:t>and-ultrasonic-sensor</a:t>
            </a:r>
          </a:p>
          <a:p>
            <a:endParaRPr lang="en-US" dirty="0">
              <a:solidFill>
                <a:schemeClr val="accent1">
                  <a:lumMod val="60000"/>
                  <a:lumOff val="40000"/>
                </a:schemeClr>
              </a:solidFill>
            </a:endParaRPr>
          </a:p>
          <a:p>
            <a:pPr marL="342900" indent="-342900">
              <a:buFont typeface="+mj-lt"/>
              <a:buAutoNum type="arabicParenR" startAt="3"/>
            </a:pPr>
            <a:r>
              <a:rPr lang="en-US" dirty="0"/>
              <a:t>Electronic Clinic for programming                                                                           	</a:t>
            </a:r>
            <a:r>
              <a:rPr lang="en-US" dirty="0">
                <a:solidFill>
                  <a:schemeClr val="accent1">
                    <a:lumMod val="60000"/>
                    <a:lumOff val="40000"/>
                  </a:schemeClr>
                </a:solidFill>
                <a:hlinkClick r:id="rId8"/>
              </a:rPr>
              <a:t>https://www.electroniclinic.com/nodemcu-esp8266-web-browser-programming-and-circuit-diagram</a:t>
            </a:r>
            <a:endParaRPr lang="en-US" dirty="0">
              <a:solidFill>
                <a:schemeClr val="accent1">
                  <a:lumMod val="60000"/>
                  <a:lumOff val="40000"/>
                </a:schemeClr>
              </a:solidFill>
            </a:endParaRPr>
          </a:p>
          <a:p>
            <a:pPr marL="342900" indent="-342900">
              <a:buFont typeface="+mj-lt"/>
              <a:buAutoNum type="arabicParenR" startAt="3"/>
            </a:pPr>
            <a:endParaRPr lang="en-US" dirty="0">
              <a:solidFill>
                <a:schemeClr val="accent1">
                  <a:lumMod val="60000"/>
                  <a:lumOff val="40000"/>
                </a:schemeClr>
              </a:solidFill>
            </a:endParaRPr>
          </a:p>
          <a:p>
            <a:pPr marL="342900" indent="-342900">
              <a:buFont typeface="+mj-lt"/>
              <a:buAutoNum type="arabicParenR" startAt="3"/>
            </a:pPr>
            <a:r>
              <a:rPr lang="en-US" dirty="0"/>
              <a:t>https://docs.arduino.cc/tutorials/</a:t>
            </a:r>
          </a:p>
        </p:txBody>
      </p:sp>
    </p:spTree>
    <p:extLst>
      <p:ext uri="{BB962C8B-B14F-4D97-AF65-F5344CB8AC3E}">
        <p14:creationId xmlns:p14="http://schemas.microsoft.com/office/powerpoint/2010/main" val="402934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4654296" cy="6856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893"/>
          <a:stretch/>
        </p:blipFill>
        <p:spPr>
          <a:xfrm>
            <a:off x="0" y="0"/>
            <a:ext cx="4644770" cy="6856214"/>
          </a:xfrm>
          <a:prstGeom prst="rect">
            <a:avLst/>
          </a:prstGeom>
        </p:spPr>
      </p:pic>
      <p:sp>
        <p:nvSpPr>
          <p:cNvPr id="2" name="Title 1">
            <a:extLst>
              <a:ext uri="{FF2B5EF4-FFF2-40B4-BE49-F238E27FC236}">
                <a16:creationId xmlns:a16="http://schemas.microsoft.com/office/drawing/2014/main" id="{B103547B-4589-BD45-397E-E921BC7116E0}"/>
              </a:ext>
            </a:extLst>
          </p:cNvPr>
          <p:cNvSpPr>
            <a:spLocks noGrp="1"/>
          </p:cNvSpPr>
          <p:nvPr>
            <p:ph type="title"/>
          </p:nvPr>
        </p:nvSpPr>
        <p:spPr>
          <a:xfrm>
            <a:off x="200892" y="722635"/>
            <a:ext cx="4360932" cy="4995333"/>
          </a:xfrm>
        </p:spPr>
        <p:txBody>
          <a:bodyPr vert="horz" lIns="91440" tIns="45720" rIns="91440" bIns="45720" rtlCol="0" anchor="ctr">
            <a:normAutofit/>
          </a:bodyPr>
          <a:lstStyle/>
          <a:p>
            <a:r>
              <a:rPr lang="en-US" sz="6600" b="1" dirty="0">
                <a:solidFill>
                  <a:srgbClr val="FFFFFF"/>
                </a:solidFill>
              </a:rPr>
              <a:t>CONTENTS</a:t>
            </a:r>
            <a:endParaRPr lang="en-US" sz="6600" b="1" dirty="0">
              <a:solidFill>
                <a:srgbClr val="FFFFFF"/>
              </a:solidFill>
              <a:cs typeface="Calibri Light"/>
            </a:endParaRPr>
          </a:p>
        </p:txBody>
      </p:sp>
      <p:sp useBgFill="1">
        <p:nvSpPr>
          <p:cNvPr id="25" name="Rectangle 24">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120" y="-2"/>
            <a:ext cx="7537705"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TextBox 12">
            <a:extLst>
              <a:ext uri="{FF2B5EF4-FFF2-40B4-BE49-F238E27FC236}">
                <a16:creationId xmlns:a16="http://schemas.microsoft.com/office/drawing/2014/main" id="{D40D965E-43DA-5C93-1A52-A101C38E87CF}"/>
              </a:ext>
            </a:extLst>
          </p:cNvPr>
          <p:cNvGraphicFramePr/>
          <p:nvPr>
            <p:extLst>
              <p:ext uri="{D42A27DB-BD31-4B8C-83A1-F6EECF244321}">
                <p14:modId xmlns:p14="http://schemas.microsoft.com/office/powerpoint/2010/main" val="2870459905"/>
              </p:ext>
            </p:extLst>
          </p:nvPr>
        </p:nvGraphicFramePr>
        <p:xfrm>
          <a:off x="4042470" y="507788"/>
          <a:ext cx="8528550" cy="60354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2975693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3D blue concept kitchen">
            <a:extLst>
              <a:ext uri="{FF2B5EF4-FFF2-40B4-BE49-F238E27FC236}">
                <a16:creationId xmlns:a16="http://schemas.microsoft.com/office/drawing/2014/main" id="{FEDB0066-C875-D01C-0406-426845CC61AE}"/>
              </a:ext>
            </a:extLst>
          </p:cNvPr>
          <p:cNvPicPr>
            <a:picLocks noChangeAspect="1"/>
          </p:cNvPicPr>
          <p:nvPr/>
        </p:nvPicPr>
        <p:blipFill rotWithShape="1">
          <a:blip r:embed="rId3"/>
          <a:srcRect l="39590" r="12085"/>
          <a:stretch/>
        </p:blipFill>
        <p:spPr>
          <a:xfrm>
            <a:off x="7428047" y="1271945"/>
            <a:ext cx="4197287" cy="4041730"/>
          </a:xfrm>
          <a:prstGeom prst="rect">
            <a:avLst/>
          </a:prstGeom>
          <a:effectLst>
            <a:outerShdw blurRad="50800" dist="38100" dir="5400000" algn="t" rotWithShape="0">
              <a:prstClr val="black">
                <a:alpha val="43000"/>
              </a:prstClr>
            </a:outerShdw>
          </a:effectLst>
        </p:spPr>
      </p:pic>
      <p:sp>
        <p:nvSpPr>
          <p:cNvPr id="3" name="TextBox 2">
            <a:extLst>
              <a:ext uri="{FF2B5EF4-FFF2-40B4-BE49-F238E27FC236}">
                <a16:creationId xmlns:a16="http://schemas.microsoft.com/office/drawing/2014/main" id="{E3804F09-7826-4BCB-9947-1E7B5AD891D3}"/>
              </a:ext>
            </a:extLst>
          </p:cNvPr>
          <p:cNvSpPr txBox="1"/>
          <p:nvPr/>
        </p:nvSpPr>
        <p:spPr>
          <a:xfrm>
            <a:off x="300852" y="1133721"/>
            <a:ext cx="6686597" cy="406051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marL="342900" indent="-342900" algn="just">
              <a:lnSpc>
                <a:spcPct val="150000"/>
              </a:lnSpc>
              <a:spcBef>
                <a:spcPts val="1000"/>
              </a:spcBef>
              <a:buSzPct val="80000"/>
              <a:buFont typeface="Wingdings" pitchFamily="2" charset="2"/>
              <a:buChar char="v"/>
            </a:pPr>
            <a:r>
              <a:rPr lang="en-US" dirty="0">
                <a:ea typeface="+mj-ea"/>
                <a:cs typeface="+mj-cs"/>
              </a:rPr>
              <a:t>Now a days, In our day to day life, people became more busy such that they are much more immersed in their work schedule and are unable to concentrate or take care of their household things. </a:t>
            </a:r>
          </a:p>
          <a:p>
            <a:pPr marL="342900" indent="-342900" algn="just">
              <a:lnSpc>
                <a:spcPct val="150000"/>
              </a:lnSpc>
              <a:spcBef>
                <a:spcPts val="1000"/>
              </a:spcBef>
              <a:buSzPct val="80000"/>
              <a:buFont typeface="Wingdings" pitchFamily="2" charset="2"/>
              <a:buChar char="v"/>
            </a:pPr>
            <a:r>
              <a:rPr lang="en-US" dirty="0">
                <a:ea typeface="+mj-ea"/>
                <a:cs typeface="+mj-cs"/>
              </a:rPr>
              <a:t>Most of the time people find it difficult to track their kitchen items, because nowadays it has become a room of least visit. In a scenario, where people find hard time to prepare their own food, it is even more difficult for them to track their grocery items in their room. </a:t>
            </a:r>
          </a:p>
          <a:p>
            <a:pPr marL="342900" indent="-342900" algn="just">
              <a:lnSpc>
                <a:spcPct val="150000"/>
              </a:lnSpc>
              <a:spcBef>
                <a:spcPts val="1000"/>
              </a:spcBef>
              <a:buSzPct val="80000"/>
              <a:buFont typeface="Wingdings" pitchFamily="2" charset="2"/>
              <a:buChar char="v"/>
            </a:pPr>
            <a:r>
              <a:rPr lang="en-US" dirty="0">
                <a:ea typeface="+mj-ea"/>
                <a:cs typeface="+mj-cs"/>
              </a:rPr>
              <a:t>They even waste most of their time in ordering and tracking the remaining items in kitchen room</a:t>
            </a:r>
          </a:p>
        </p:txBody>
      </p:sp>
      <p:sp>
        <p:nvSpPr>
          <p:cNvPr id="4" name="TextBox 3">
            <a:extLst>
              <a:ext uri="{FF2B5EF4-FFF2-40B4-BE49-F238E27FC236}">
                <a16:creationId xmlns:a16="http://schemas.microsoft.com/office/drawing/2014/main" id="{3C8F17BA-C836-0883-5A9B-0FFEA8E84E0D}"/>
              </a:ext>
            </a:extLst>
          </p:cNvPr>
          <p:cNvSpPr txBox="1"/>
          <p:nvPr/>
        </p:nvSpPr>
        <p:spPr>
          <a:xfrm>
            <a:off x="310157" y="5780388"/>
            <a:ext cx="11315177" cy="8803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pitchFamily="2" charset="2"/>
              <a:buChar char="v"/>
            </a:pPr>
            <a:r>
              <a:rPr lang="en-US" dirty="0"/>
              <a:t>So, to rectify this problem &amp; to make your kitchen look awesome, we introduced a " IOT Based Smart Container " . Which continuous tracks the items percentage filled in container and notifies to the user by mail</a:t>
            </a:r>
          </a:p>
        </p:txBody>
      </p:sp>
      <p:sp>
        <p:nvSpPr>
          <p:cNvPr id="7" name="Rectangle 6">
            <a:extLst>
              <a:ext uri="{FF2B5EF4-FFF2-40B4-BE49-F238E27FC236}">
                <a16:creationId xmlns:a16="http://schemas.microsoft.com/office/drawing/2014/main" id="{0DDF19A3-992C-8CAB-BC6D-04DC7F422D95}"/>
              </a:ext>
            </a:extLst>
          </p:cNvPr>
          <p:cNvSpPr/>
          <p:nvPr/>
        </p:nvSpPr>
        <p:spPr>
          <a:xfrm>
            <a:off x="1770279" y="86452"/>
            <a:ext cx="8070146" cy="923330"/>
          </a:xfrm>
          <a:prstGeom prst="rect">
            <a:avLst/>
          </a:prstGeom>
          <a:noFill/>
        </p:spPr>
        <p:txBody>
          <a:bodyPr wrap="square" lIns="91440" tIns="45720" rIns="91440" bIns="45720">
            <a:spAutoFit/>
          </a:bodyPr>
          <a:lstStyle/>
          <a:p>
            <a:pPr algn="ctr"/>
            <a:r>
              <a:rPr 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mj-ea"/>
                <a:cs typeface="+mj-cs"/>
              </a:rPr>
              <a:t> </a:t>
            </a:r>
            <a:r>
              <a:rPr lang="en-US" sz="5400" b="1" cap="none" spc="0" dirty="0">
                <a:ln w="0"/>
                <a:effectLst>
                  <a:reflection blurRad="6350" stA="53000" endA="300" endPos="35500" dir="5400000" sy="-90000" algn="bl" rotWithShape="0"/>
                </a:effectLst>
                <a:latin typeface="Cambria" pitchFamily="18" charset="0"/>
                <a:ea typeface="+mj-ea"/>
                <a:cs typeface="+mj-cs"/>
              </a:rPr>
              <a:t>WHY THIS PROJECT ?</a:t>
            </a:r>
            <a:endParaRPr lang="en-IN" sz="5400" b="1" cap="none" spc="0" dirty="0">
              <a:ln w="0"/>
              <a:effectLst>
                <a:reflection blurRad="6350" stA="53000" endA="300" endPos="35500" dir="5400000" sy="-90000" algn="bl" rotWithShape="0"/>
              </a:effectLst>
              <a:latin typeface="Cambria" pitchFamily="18" charset="0"/>
            </a:endParaRPr>
          </a:p>
        </p:txBody>
      </p:sp>
    </p:spTree>
    <p:extLst>
      <p:ext uri="{BB962C8B-B14F-4D97-AF65-F5344CB8AC3E}">
        <p14:creationId xmlns:p14="http://schemas.microsoft.com/office/powerpoint/2010/main" val="1116893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DD728D-6A25-F8EE-8B25-3F68A49E4066}"/>
              </a:ext>
            </a:extLst>
          </p:cNvPr>
          <p:cNvSpPr txBox="1"/>
          <p:nvPr/>
        </p:nvSpPr>
        <p:spPr>
          <a:xfrm>
            <a:off x="3144105" y="1773286"/>
            <a:ext cx="4803114" cy="75673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lnSpcReduction="10000"/>
          </a:bodyPr>
          <a:lstStyle/>
          <a:p>
            <a:pPr>
              <a:spcBef>
                <a:spcPct val="0"/>
              </a:spcBef>
              <a:spcAft>
                <a:spcPts val="600"/>
              </a:spcAft>
            </a:pPr>
            <a:r>
              <a:rPr lang="en-US" sz="4800" b="1" i="0" kern="1200" dirty="0">
                <a:latin typeface="+mj-lt"/>
                <a:ea typeface="+mj-ea"/>
                <a:cs typeface="+mj-cs"/>
              </a:rPr>
              <a:t>BLOCK DIAGARAM</a:t>
            </a:r>
          </a:p>
        </p:txBody>
      </p:sp>
      <p:sp>
        <p:nvSpPr>
          <p:cNvPr id="4" name="Rectangle 3"/>
          <p:cNvSpPr/>
          <p:nvPr/>
        </p:nvSpPr>
        <p:spPr>
          <a:xfrm>
            <a:off x="3370016" y="0"/>
            <a:ext cx="5224956" cy="769441"/>
          </a:xfrm>
          <a:prstGeom prst="rect">
            <a:avLst/>
          </a:prstGeom>
          <a:noFill/>
        </p:spPr>
        <p:txBody>
          <a:bodyPr wrap="none" lIns="91440" tIns="45720" rIns="91440" bIns="45720">
            <a:spAutoFit/>
          </a:bodyPr>
          <a:lstStyle/>
          <a:p>
            <a:pPr algn="ctr"/>
            <a:r>
              <a:rPr lang="en-US" sz="4400" b="1" i="0" kern="1200" cap="none" spc="0" dirty="0">
                <a:ln w="17780" cmpd="sng">
                  <a:solidFill>
                    <a:schemeClr val="tx1"/>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Cambria" pitchFamily="18" charset="0"/>
                <a:ea typeface="+mj-ea"/>
                <a:cs typeface="+mj-cs"/>
              </a:rPr>
              <a:t>  BLOCK DIAGARAM</a:t>
            </a:r>
            <a:endParaRPr lang="en-US" sz="4400" b="1" cap="none" spc="0" dirty="0">
              <a:ln w="17780" cmpd="sng">
                <a:solidFill>
                  <a:schemeClr val="tx1"/>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Cambria" pitchFamily="18" charset="0"/>
            </a:endParaRPr>
          </a:p>
        </p:txBody>
      </p:sp>
      <p:sp>
        <p:nvSpPr>
          <p:cNvPr id="5" name="Rectangle 4"/>
          <p:cNvSpPr/>
          <p:nvPr/>
        </p:nvSpPr>
        <p:spPr>
          <a:xfrm>
            <a:off x="2806751" y="4767496"/>
            <a:ext cx="563265" cy="244745"/>
          </a:xfrm>
          <a:prstGeom prst="rect">
            <a:avLst/>
          </a:prstGeom>
          <a:solidFill>
            <a:schemeClr val="bg1"/>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solidFill>
                  <a:schemeClr val="tx1"/>
                </a:solidFill>
              </a:rPr>
              <a:t>LM35</a:t>
            </a:r>
          </a:p>
        </p:txBody>
      </p:sp>
      <p:cxnSp>
        <p:nvCxnSpPr>
          <p:cNvPr id="14" name="Straight Connector 13"/>
          <p:cNvCxnSpPr>
            <a:stCxn id="5" idx="3"/>
          </p:cNvCxnSpPr>
          <p:nvPr/>
        </p:nvCxnSpPr>
        <p:spPr>
          <a:xfrm>
            <a:off x="3370016" y="4889869"/>
            <a:ext cx="1484319" cy="456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11769" y="4894435"/>
            <a:ext cx="0" cy="88367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6344702" y="5581768"/>
            <a:ext cx="0" cy="1963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811769" y="5778110"/>
            <a:ext cx="532933"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593265" y="4894435"/>
            <a:ext cx="12185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2"/>
          <a:stretch>
            <a:fillRect/>
          </a:stretch>
        </p:blipFill>
        <p:spPr>
          <a:xfrm>
            <a:off x="1750447" y="767764"/>
            <a:ext cx="9112183" cy="58876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p:cNvSpPr/>
          <p:nvPr/>
        </p:nvSpPr>
        <p:spPr>
          <a:xfrm>
            <a:off x="4516917" y="1046602"/>
            <a:ext cx="3029639" cy="23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14860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5553"/>
          <a:stretch/>
        </p:blipFill>
        <p:spPr>
          <a:xfrm>
            <a:off x="903769" y="1041140"/>
            <a:ext cx="10459942" cy="5540413"/>
          </a:xfrm>
          <a:prstGeom prst="rect">
            <a:avLst/>
          </a:prstGeom>
          <a:ln w="228600" cap="sq" cmpd="thickThin">
            <a:solidFill>
              <a:srgbClr val="000000"/>
            </a:solidFill>
            <a:prstDash val="solid"/>
            <a:miter lim="800000"/>
          </a:ln>
          <a:effectLst>
            <a:innerShdw blurRad="76200">
              <a:srgbClr val="000000"/>
            </a:innerShdw>
          </a:effectLst>
        </p:spPr>
      </p:pic>
      <p:sp>
        <p:nvSpPr>
          <p:cNvPr id="3" name="Rectangle 2"/>
          <p:cNvSpPr/>
          <p:nvPr/>
        </p:nvSpPr>
        <p:spPr>
          <a:xfrm>
            <a:off x="2874662" y="-53165"/>
            <a:ext cx="5512343" cy="923330"/>
          </a:xfrm>
          <a:prstGeom prst="rect">
            <a:avLst/>
          </a:prstGeom>
          <a:noFill/>
        </p:spPr>
        <p:txBody>
          <a:bodyPr wrap="none" lIns="91440" tIns="45720" rIns="91440" bIns="45720">
            <a:spAutoFit/>
          </a:bodyPr>
          <a:lstStyle/>
          <a:p>
            <a:pPr algn="ctr"/>
            <a:r>
              <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CIRCUIT DIAGRAM</a:t>
            </a:r>
          </a:p>
        </p:txBody>
      </p:sp>
    </p:spTree>
    <p:extLst>
      <p:ext uri="{BB962C8B-B14F-4D97-AF65-F5344CB8AC3E}">
        <p14:creationId xmlns:p14="http://schemas.microsoft.com/office/powerpoint/2010/main" val="2782836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33" y="450655"/>
            <a:ext cx="4912593" cy="6279754"/>
          </a:xfrm>
          <a:prstGeom prst="rect">
            <a:avLst/>
          </a:prstGeom>
        </p:spPr>
      </p:pic>
      <p:sp>
        <p:nvSpPr>
          <p:cNvPr id="5" name="Rectangle 4"/>
          <p:cNvSpPr/>
          <p:nvPr/>
        </p:nvSpPr>
        <p:spPr>
          <a:xfrm>
            <a:off x="4417896" y="149708"/>
            <a:ext cx="3632662" cy="923330"/>
          </a:xfrm>
          <a:prstGeom prst="rect">
            <a:avLst/>
          </a:prstGeom>
          <a:noFill/>
        </p:spPr>
        <p:txBody>
          <a:bodyPr wrap="none" lIns="91440" tIns="45720" rIns="91440" bIns="45720">
            <a:spAutoFit/>
          </a:bodyPr>
          <a:lstStyle/>
          <a:p>
            <a:pPr algn="ctr"/>
            <a:r>
              <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CODE FLOW</a:t>
            </a:r>
          </a:p>
        </p:txBody>
      </p:sp>
      <p:sp>
        <p:nvSpPr>
          <p:cNvPr id="6" name="TextBox 5"/>
          <p:cNvSpPr txBox="1"/>
          <p:nvPr/>
        </p:nvSpPr>
        <p:spPr>
          <a:xfrm>
            <a:off x="5847906" y="1243159"/>
            <a:ext cx="5773479" cy="5310043"/>
          </a:xfrm>
          <a:prstGeom prst="rect">
            <a:avLst/>
          </a:prstGeom>
          <a:noFill/>
        </p:spPr>
        <p:txBody>
          <a:bodyPr wrap="square" rtlCol="0">
            <a:spAutoFit/>
          </a:bodyPr>
          <a:lstStyle/>
          <a:p>
            <a:pPr marL="285750" indent="-285750">
              <a:lnSpc>
                <a:spcPct val="150000"/>
              </a:lnSpc>
              <a:buFont typeface="Wingdings" pitchFamily="2" charset="2"/>
              <a:buChar char="ü"/>
            </a:pPr>
            <a:r>
              <a:rPr lang="en-US" sz="1900" dirty="0"/>
              <a:t>It starts from collecting data from Ultrasonic sensor and LM35 sensor </a:t>
            </a:r>
          </a:p>
          <a:p>
            <a:pPr marL="285750" indent="-285750">
              <a:lnSpc>
                <a:spcPct val="150000"/>
              </a:lnSpc>
              <a:buFont typeface="Wingdings" pitchFamily="2" charset="2"/>
              <a:buChar char="ü"/>
            </a:pPr>
            <a:r>
              <a:rPr lang="en-US" sz="1900" dirty="0"/>
              <a:t>All the Data transfers to Node-MCU then it connects to </a:t>
            </a:r>
            <a:r>
              <a:rPr lang="en-US" sz="1900" dirty="0" err="1"/>
              <a:t>wi-fi</a:t>
            </a:r>
            <a:r>
              <a:rPr lang="en-US" sz="1900" dirty="0"/>
              <a:t> router.</a:t>
            </a:r>
          </a:p>
          <a:p>
            <a:pPr marL="285750" indent="-285750">
              <a:lnSpc>
                <a:spcPct val="150000"/>
              </a:lnSpc>
              <a:buFont typeface="Wingdings" pitchFamily="2" charset="2"/>
              <a:buChar char="ü"/>
            </a:pPr>
            <a:r>
              <a:rPr lang="en-US" sz="1900" dirty="0"/>
              <a:t>From Wi-Fi the data will upload  to Web Server.</a:t>
            </a:r>
          </a:p>
          <a:p>
            <a:pPr marL="285750" indent="-285750">
              <a:lnSpc>
                <a:spcPct val="150000"/>
              </a:lnSpc>
              <a:buFont typeface="Wingdings" pitchFamily="2" charset="2"/>
              <a:buChar char="ü"/>
            </a:pPr>
            <a:r>
              <a:rPr lang="en-US" sz="1900" dirty="0"/>
              <a:t>Here is a decision maker by why which the output depends on level of the container filled </a:t>
            </a:r>
            <a:r>
              <a:rPr lang="en-US" sz="1900" dirty="0" err="1"/>
              <a:t>i.e</a:t>
            </a:r>
            <a:r>
              <a:rPr lang="en-US" sz="1900" dirty="0"/>
              <a:t> Ultrasonic Sensor value.</a:t>
            </a:r>
          </a:p>
          <a:p>
            <a:pPr marL="285750" indent="-285750">
              <a:lnSpc>
                <a:spcPct val="150000"/>
              </a:lnSpc>
              <a:buFont typeface="Wingdings" pitchFamily="2" charset="2"/>
              <a:buChar char="ü"/>
            </a:pPr>
            <a:r>
              <a:rPr lang="en-US" sz="1900" dirty="0"/>
              <a:t>If the level is 0 % then it goes connect the IFTT server ,from there we get a email Notification .That your container is empty. Please refill it..</a:t>
            </a:r>
          </a:p>
          <a:p>
            <a:pPr marL="285750" indent="-285750">
              <a:lnSpc>
                <a:spcPct val="150000"/>
              </a:lnSpc>
              <a:buFont typeface="Wingdings" pitchFamily="2" charset="2"/>
              <a:buChar char="ü"/>
            </a:pPr>
            <a:r>
              <a:rPr lang="en-US" sz="1900" dirty="0"/>
              <a:t>If the level is more than 10% the loop repeats again.</a:t>
            </a:r>
          </a:p>
        </p:txBody>
      </p:sp>
    </p:spTree>
    <p:extLst>
      <p:ext uri="{BB962C8B-B14F-4D97-AF65-F5344CB8AC3E}">
        <p14:creationId xmlns:p14="http://schemas.microsoft.com/office/powerpoint/2010/main" val="3251800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1FFD0C-202A-7865-1782-DC90EE24145F}"/>
              </a:ext>
            </a:extLst>
          </p:cNvPr>
          <p:cNvSpPr/>
          <p:nvPr/>
        </p:nvSpPr>
        <p:spPr>
          <a:xfrm>
            <a:off x="1319491" y="167573"/>
            <a:ext cx="9289081"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reflection blurRad="6350" stA="55000" endA="300" endPos="45500" dir="5400000" sy="-100000" algn="bl" rotWithShape="0"/>
                </a:effectLst>
              </a:rPr>
              <a:t>PHYSCIAL APPEARS OF PROJECT</a:t>
            </a:r>
          </a:p>
        </p:txBody>
      </p:sp>
      <p:pic>
        <p:nvPicPr>
          <p:cNvPr id="4" name="Picture 3">
            <a:extLst>
              <a:ext uri="{FF2B5EF4-FFF2-40B4-BE49-F238E27FC236}">
                <a16:creationId xmlns:a16="http://schemas.microsoft.com/office/drawing/2014/main" id="{39A6465E-062F-1AA8-FCEC-D671B169F5B6}"/>
              </a:ext>
            </a:extLst>
          </p:cNvPr>
          <p:cNvPicPr>
            <a:picLocks noChangeAspect="1"/>
          </p:cNvPicPr>
          <p:nvPr/>
        </p:nvPicPr>
        <p:blipFill>
          <a:blip r:embed="rId2"/>
          <a:stretch>
            <a:fillRect/>
          </a:stretch>
        </p:blipFill>
        <p:spPr>
          <a:xfrm>
            <a:off x="342357" y="1996125"/>
            <a:ext cx="3170698" cy="4225565"/>
          </a:xfrm>
          <a:prstGeom prst="rect">
            <a:avLst/>
          </a:prstGeom>
        </p:spPr>
      </p:pic>
      <p:pic>
        <p:nvPicPr>
          <p:cNvPr id="6" name="Picture 5">
            <a:extLst>
              <a:ext uri="{FF2B5EF4-FFF2-40B4-BE49-F238E27FC236}">
                <a16:creationId xmlns:a16="http://schemas.microsoft.com/office/drawing/2014/main" id="{D6A40381-36FA-E08F-E519-DA0ED0D2749F}"/>
              </a:ext>
            </a:extLst>
          </p:cNvPr>
          <p:cNvPicPr>
            <a:picLocks noChangeAspect="1"/>
          </p:cNvPicPr>
          <p:nvPr/>
        </p:nvPicPr>
        <p:blipFill>
          <a:blip r:embed="rId3"/>
          <a:stretch>
            <a:fillRect/>
          </a:stretch>
        </p:blipFill>
        <p:spPr>
          <a:xfrm>
            <a:off x="3733630" y="1996126"/>
            <a:ext cx="3220212" cy="4291552"/>
          </a:xfrm>
          <a:prstGeom prst="rect">
            <a:avLst/>
          </a:prstGeom>
        </p:spPr>
      </p:pic>
      <p:pic>
        <p:nvPicPr>
          <p:cNvPr id="8" name="Picture 7">
            <a:extLst>
              <a:ext uri="{FF2B5EF4-FFF2-40B4-BE49-F238E27FC236}">
                <a16:creationId xmlns:a16="http://schemas.microsoft.com/office/drawing/2014/main" id="{A4FCB787-7074-25A5-8959-647D5E8CA932}"/>
              </a:ext>
            </a:extLst>
          </p:cNvPr>
          <p:cNvPicPr>
            <a:picLocks noChangeAspect="1"/>
          </p:cNvPicPr>
          <p:nvPr/>
        </p:nvPicPr>
        <p:blipFill>
          <a:blip r:embed="rId4"/>
          <a:stretch>
            <a:fillRect/>
          </a:stretch>
        </p:blipFill>
        <p:spPr>
          <a:xfrm>
            <a:off x="7388361" y="1996126"/>
            <a:ext cx="3220212" cy="4291552"/>
          </a:xfrm>
          <a:prstGeom prst="rect">
            <a:avLst/>
          </a:prstGeom>
        </p:spPr>
      </p:pic>
    </p:spTree>
    <p:extLst>
      <p:ext uri="{BB962C8B-B14F-4D97-AF65-F5344CB8AC3E}">
        <p14:creationId xmlns:p14="http://schemas.microsoft.com/office/powerpoint/2010/main" val="1780236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Electronics protoboard">
            <a:extLst>
              <a:ext uri="{FF2B5EF4-FFF2-40B4-BE49-F238E27FC236}">
                <a16:creationId xmlns:a16="http://schemas.microsoft.com/office/drawing/2014/main" id="{B53E15A8-BBBD-1540-1546-46E18A33E20F}"/>
              </a:ext>
            </a:extLst>
          </p:cNvPr>
          <p:cNvPicPr>
            <a:picLocks noChangeAspect="1"/>
          </p:cNvPicPr>
          <p:nvPr/>
        </p:nvPicPr>
        <p:blipFill rotWithShape="1">
          <a:blip r:embed="rId2">
            <a:duotone>
              <a:prstClr val="black"/>
              <a:schemeClr val="accent5">
                <a:tint val="45000"/>
                <a:satMod val="400000"/>
              </a:schemeClr>
            </a:duotone>
            <a:alphaModFix amt="25000"/>
          </a:blip>
          <a:srcRect t="23278" r="9085" b="-7"/>
          <a:stretch/>
        </p:blipFill>
        <p:spPr>
          <a:xfrm>
            <a:off x="0" y="36977"/>
            <a:ext cx="17159786" cy="6821023"/>
          </a:xfrm>
          <a:prstGeom prst="rect">
            <a:avLst/>
          </a:prstGeom>
        </p:spPr>
      </p:pic>
      <p:sp>
        <p:nvSpPr>
          <p:cNvPr id="2" name="TextBox 1">
            <a:extLst>
              <a:ext uri="{FF2B5EF4-FFF2-40B4-BE49-F238E27FC236}">
                <a16:creationId xmlns:a16="http://schemas.microsoft.com/office/drawing/2014/main" id="{88445A32-2847-F68D-F410-00A7C3A78759}"/>
              </a:ext>
            </a:extLst>
          </p:cNvPr>
          <p:cNvSpPr txBox="1"/>
          <p:nvPr/>
        </p:nvSpPr>
        <p:spPr>
          <a:xfrm>
            <a:off x="4064210" y="180153"/>
            <a:ext cx="611687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cap="all" dirty="0">
                <a:ln w="0">
                  <a:solidFill>
                    <a:schemeClr val="bg1"/>
                  </a:solidFill>
                </a:ln>
                <a:effectLst>
                  <a:reflection blurRad="12700" stA="50000" endPos="50000" dist="5000" dir="5400000" sy="-100000" rotWithShape="0"/>
                </a:effectLst>
                <a:latin typeface="Cambria" pitchFamily="18" charset="0"/>
                <a:ea typeface="Times New Roman" pitchFamily="18" charset="0"/>
                <a:cs typeface="Arial" pitchFamily="34" charset="0"/>
              </a:rPr>
              <a:t>components</a:t>
            </a:r>
            <a:endParaRPr lang="en-US" sz="4400" b="1" cap="all" dirty="0">
              <a:ln w="0">
                <a:solidFill>
                  <a:schemeClr val="bg1"/>
                </a:solidFill>
              </a:ln>
              <a:effectLst>
                <a:reflection blurRad="12700" stA="50000" endPos="50000" dist="5000" dir="5400000" sy="-100000" rotWithShape="0"/>
              </a:effectLst>
              <a:latin typeface="Cambria" pitchFamily="18" charset="0"/>
            </a:endParaRPr>
          </a:p>
          <a:p>
            <a:pPr algn="l"/>
            <a:endParaRPr lang="en-US" sz="4400" b="1" dirty="0">
              <a:latin typeface="Cambria" pitchFamily="18" charset="0"/>
            </a:endParaRPr>
          </a:p>
        </p:txBody>
      </p:sp>
      <p:sp>
        <p:nvSpPr>
          <p:cNvPr id="3" name="TextBox 2">
            <a:extLst>
              <a:ext uri="{FF2B5EF4-FFF2-40B4-BE49-F238E27FC236}">
                <a16:creationId xmlns:a16="http://schemas.microsoft.com/office/drawing/2014/main" id="{E155EE44-2A34-5D73-D61F-AEDEBFA2036A}"/>
              </a:ext>
            </a:extLst>
          </p:cNvPr>
          <p:cNvSpPr txBox="1"/>
          <p:nvPr/>
        </p:nvSpPr>
        <p:spPr>
          <a:xfrm>
            <a:off x="1533030" y="976413"/>
            <a:ext cx="8058410"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800" b="1" dirty="0"/>
              <a:t>HARDWARE REQUIRMENTS:</a:t>
            </a:r>
            <a:endParaRPr lang="en-US" b="1" dirty="0"/>
          </a:p>
          <a:p>
            <a:pPr marL="457200" indent="-457200">
              <a:buFont typeface="Wingdings"/>
              <a:buChar char="Ø"/>
            </a:pPr>
            <a:r>
              <a:rPr lang="en-US" sz="2400" dirty="0"/>
              <a:t>NodeMCU ESP8266 Wi-Fi Module</a:t>
            </a:r>
          </a:p>
          <a:p>
            <a:pPr marL="457200" indent="-457200">
              <a:buFont typeface="Wingdings"/>
              <a:buChar char="Ø"/>
            </a:pPr>
            <a:r>
              <a:rPr lang="en-US" sz="2400" dirty="0"/>
              <a:t>Ultrasonic Sensor HC-05</a:t>
            </a:r>
          </a:p>
          <a:p>
            <a:pPr marL="457200" indent="-457200">
              <a:buFont typeface="Wingdings"/>
              <a:buChar char="Ø"/>
            </a:pPr>
            <a:r>
              <a:rPr lang="en-US" sz="2400" dirty="0"/>
              <a:t>LM35 Temperature sensor</a:t>
            </a:r>
          </a:p>
          <a:p>
            <a:pPr marL="457200" indent="-457200">
              <a:buFont typeface="Wingdings"/>
              <a:buChar char="Ø"/>
            </a:pPr>
            <a:r>
              <a:rPr lang="en-US" sz="2400" dirty="0"/>
              <a:t>Switch</a:t>
            </a:r>
          </a:p>
          <a:p>
            <a:pPr marL="457200" indent="-457200">
              <a:buFont typeface="Wingdings"/>
              <a:buChar char="Ø"/>
            </a:pPr>
            <a:r>
              <a:rPr lang="en-US" sz="2400" dirty="0"/>
              <a:t>9V Battery</a:t>
            </a:r>
          </a:p>
          <a:p>
            <a:pPr marL="457200" indent="-457200">
              <a:buFont typeface="Wingdings"/>
              <a:buChar char="Ø"/>
            </a:pPr>
            <a:r>
              <a:rPr lang="en-US" sz="2400" dirty="0"/>
              <a:t>Jumper wires</a:t>
            </a:r>
          </a:p>
          <a:p>
            <a:pPr marL="457200" indent="-457200">
              <a:buFont typeface="Wingdings"/>
              <a:buChar char="Ø"/>
            </a:pPr>
            <a:r>
              <a:rPr lang="en-US" sz="2400" dirty="0"/>
              <a:t>Container</a:t>
            </a:r>
          </a:p>
        </p:txBody>
      </p:sp>
      <p:sp>
        <p:nvSpPr>
          <p:cNvPr id="4" name="TextBox 3">
            <a:extLst>
              <a:ext uri="{FF2B5EF4-FFF2-40B4-BE49-F238E27FC236}">
                <a16:creationId xmlns:a16="http://schemas.microsoft.com/office/drawing/2014/main" id="{BDD59DE1-6A95-69AB-0B36-C92ADDD130C5}"/>
              </a:ext>
            </a:extLst>
          </p:cNvPr>
          <p:cNvSpPr txBox="1"/>
          <p:nvPr/>
        </p:nvSpPr>
        <p:spPr>
          <a:xfrm>
            <a:off x="1533030" y="4518038"/>
            <a:ext cx="6471780"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800" b="1" dirty="0"/>
              <a:t>SOFTWARE REQUIREMENTS :</a:t>
            </a:r>
            <a:endParaRPr lang="en-US" dirty="0"/>
          </a:p>
          <a:p>
            <a:pPr marL="457200" indent="-457200">
              <a:spcBef>
                <a:spcPct val="0"/>
              </a:spcBef>
              <a:buFont typeface="Wingdings"/>
              <a:buChar char="Ø"/>
            </a:pPr>
            <a:r>
              <a:rPr lang="en-US" sz="2400" dirty="0"/>
              <a:t>Arduino IDE</a:t>
            </a:r>
          </a:p>
          <a:p>
            <a:pPr marL="457200" indent="-457200">
              <a:buFont typeface="Wingdings"/>
              <a:buChar char="Ø"/>
            </a:pPr>
            <a:r>
              <a:rPr lang="en-US" sz="2400" dirty="0"/>
              <a:t>IFTTT</a:t>
            </a:r>
            <a:endParaRPr lang="en-US" sz="2800" dirty="0"/>
          </a:p>
          <a:p>
            <a:pPr marL="285750" indent="-285750">
              <a:lnSpc>
                <a:spcPct val="150000"/>
              </a:lnSpc>
              <a:buFont typeface="Wingdings"/>
              <a:buChar char="Ø"/>
            </a:pPr>
            <a:endParaRPr lang="en-US" dirty="0"/>
          </a:p>
        </p:txBody>
      </p:sp>
    </p:spTree>
    <p:extLst>
      <p:ext uri="{BB962C8B-B14F-4D97-AF65-F5344CB8AC3E}">
        <p14:creationId xmlns:p14="http://schemas.microsoft.com/office/powerpoint/2010/main" val="3864617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F158E4-FC9F-3E32-D10D-1CE9B0D0ACFB}"/>
              </a:ext>
            </a:extLst>
          </p:cNvPr>
          <p:cNvSpPr txBox="1"/>
          <p:nvPr/>
        </p:nvSpPr>
        <p:spPr>
          <a:xfrm>
            <a:off x="1988287" y="306234"/>
            <a:ext cx="859110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reflection blurRad="6350" stA="55000" endA="300" endPos="45500" dir="5400000" sy="-100000" algn="bl" rotWithShape="0"/>
                </a:effectLst>
              </a:rPr>
              <a:t>NODEMCU ESP8266 WI-FI MODULE</a:t>
            </a:r>
          </a:p>
        </p:txBody>
      </p:sp>
      <p:sp>
        <p:nvSpPr>
          <p:cNvPr id="3" name="TextBox 2">
            <a:extLst>
              <a:ext uri="{FF2B5EF4-FFF2-40B4-BE49-F238E27FC236}">
                <a16:creationId xmlns:a16="http://schemas.microsoft.com/office/drawing/2014/main" id="{FF14A19A-D3DE-D201-DA0B-75BA28DA7D32}"/>
              </a:ext>
            </a:extLst>
          </p:cNvPr>
          <p:cNvSpPr txBox="1"/>
          <p:nvPr/>
        </p:nvSpPr>
        <p:spPr>
          <a:xfrm>
            <a:off x="347240" y="1367928"/>
            <a:ext cx="6250329" cy="46612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lnSpc>
                <a:spcPct val="150000"/>
              </a:lnSpc>
              <a:buFont typeface="Wingdings" pitchFamily="2" charset="2"/>
              <a:buChar char="q"/>
            </a:pPr>
            <a:r>
              <a:rPr lang="en-US" sz="2000" dirty="0">
                <a:ea typeface="+mn-lt"/>
                <a:cs typeface="+mn-lt"/>
              </a:rPr>
              <a:t>The NodeMCU ESP8266 development board consists of microprocessor that supports RTOS and operates between 80 MHz and 160MHz range clock frequency. </a:t>
            </a:r>
          </a:p>
          <a:p>
            <a:pPr marL="342900" indent="-342900" algn="just">
              <a:lnSpc>
                <a:spcPct val="150000"/>
              </a:lnSpc>
              <a:buFont typeface="Wingdings" pitchFamily="2" charset="2"/>
              <a:buChar char="q"/>
            </a:pPr>
            <a:r>
              <a:rPr lang="en-US" sz="2000" dirty="0">
                <a:ea typeface="+mn-lt"/>
                <a:cs typeface="+mn-lt"/>
              </a:rPr>
              <a:t>It has 128 KB RAM to store the programmable data memory. It has inbuilt deep sleep operating feature hence makes it convenient to use for wide range IOT projects.</a:t>
            </a:r>
          </a:p>
          <a:p>
            <a:pPr marL="342900" indent="-342900" algn="just">
              <a:lnSpc>
                <a:spcPct val="150000"/>
              </a:lnSpc>
              <a:buFont typeface="Wingdings" pitchFamily="2" charset="2"/>
              <a:buChar char="q"/>
            </a:pPr>
            <a:r>
              <a:rPr lang="en-US" sz="2000" dirty="0">
                <a:ea typeface="+mn-lt"/>
                <a:cs typeface="+mn-lt"/>
              </a:rPr>
              <a:t> It can be powered using MicroUSB pin or External power supply pin. The NodeMCU is programmed using Arduino IDE. </a:t>
            </a:r>
            <a:endParaRPr lang="en-US" sz="2000" dirty="0"/>
          </a:p>
        </p:txBody>
      </p:sp>
      <p:pic>
        <p:nvPicPr>
          <p:cNvPr id="4" name="Picture 4" descr="A picture containing text, scoreboard, monitor, black&#10;&#10;Description automatically generated">
            <a:extLst>
              <a:ext uri="{FF2B5EF4-FFF2-40B4-BE49-F238E27FC236}">
                <a16:creationId xmlns:a16="http://schemas.microsoft.com/office/drawing/2014/main" id="{8C8369FB-215C-C17E-AD24-D3F67510ED5C}"/>
              </a:ext>
            </a:extLst>
          </p:cNvPr>
          <p:cNvPicPr>
            <a:picLocks noChangeAspect="1"/>
          </p:cNvPicPr>
          <p:nvPr/>
        </p:nvPicPr>
        <p:blipFill>
          <a:blip r:embed="rId2"/>
          <a:stretch>
            <a:fillRect/>
          </a:stretch>
        </p:blipFill>
        <p:spPr>
          <a:xfrm>
            <a:off x="7087564" y="1346933"/>
            <a:ext cx="4768769" cy="4781449"/>
          </a:xfrm>
          <a:prstGeom prst="rect">
            <a:avLst/>
          </a:prstGeom>
        </p:spPr>
      </p:pic>
    </p:spTree>
    <p:extLst>
      <p:ext uri="{BB962C8B-B14F-4D97-AF65-F5344CB8AC3E}">
        <p14:creationId xmlns:p14="http://schemas.microsoft.com/office/powerpoint/2010/main" val="27386729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ustom 1">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1227</TotalTime>
  <Words>998</Words>
  <Application>Microsoft Office PowerPoint</Application>
  <PresentationFormat>Widescreen</PresentationFormat>
  <Paragraphs>107</Paragraphs>
  <Slides>17</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Arial</vt:lpstr>
      <vt:lpstr>Calibri</vt:lpstr>
      <vt:lpstr>Calibri Light</vt:lpstr>
      <vt:lpstr>Cambria</vt:lpstr>
      <vt:lpstr>Courier New</vt:lpstr>
      <vt:lpstr>Wingdings</vt:lpstr>
      <vt:lpstr>Celestial</vt:lpstr>
      <vt:lpstr>Office Theme</vt:lpstr>
      <vt:lpstr>                              </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chiru</dc:creator>
  <cp:lastModifiedBy>NALLA NARESH</cp:lastModifiedBy>
  <cp:revision>788</cp:revision>
  <dcterms:created xsi:type="dcterms:W3CDTF">2022-09-21T05:19:57Z</dcterms:created>
  <dcterms:modified xsi:type="dcterms:W3CDTF">2023-10-19T11:17:52Z</dcterms:modified>
</cp:coreProperties>
</file>